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319" r:id="rId3"/>
    <p:sldId id="320" r:id="rId4"/>
    <p:sldId id="321" r:id="rId5"/>
    <p:sldId id="259" r:id="rId6"/>
    <p:sldId id="260" r:id="rId7"/>
    <p:sldId id="261" r:id="rId8"/>
    <p:sldId id="347" r:id="rId9"/>
    <p:sldId id="263" r:id="rId10"/>
    <p:sldId id="264" r:id="rId11"/>
    <p:sldId id="322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266" r:id="rId31"/>
    <p:sldId id="392" r:id="rId32"/>
    <p:sldId id="389" r:id="rId33"/>
    <p:sldId id="390" r:id="rId34"/>
    <p:sldId id="391" r:id="rId35"/>
    <p:sldId id="393" r:id="rId36"/>
    <p:sldId id="394" r:id="rId37"/>
    <p:sldId id="276" r:id="rId38"/>
    <p:sldId id="277" r:id="rId39"/>
    <p:sldId id="278" r:id="rId40"/>
    <p:sldId id="279" r:id="rId41"/>
    <p:sldId id="280" r:id="rId42"/>
    <p:sldId id="269" r:id="rId43"/>
    <p:sldId id="270" r:id="rId44"/>
    <p:sldId id="309" r:id="rId45"/>
    <p:sldId id="417" r:id="rId46"/>
    <p:sldId id="366" r:id="rId47"/>
    <p:sldId id="421" r:id="rId48"/>
    <p:sldId id="422" r:id="rId49"/>
    <p:sldId id="419" r:id="rId50"/>
    <p:sldId id="395" r:id="rId51"/>
    <p:sldId id="424" r:id="rId52"/>
    <p:sldId id="423" r:id="rId53"/>
    <p:sldId id="425" r:id="rId54"/>
    <p:sldId id="426" r:id="rId55"/>
    <p:sldId id="427" r:id="rId56"/>
    <p:sldId id="428" r:id="rId57"/>
    <p:sldId id="384" r:id="rId58"/>
    <p:sldId id="385" r:id="rId59"/>
    <p:sldId id="386" r:id="rId60"/>
    <p:sldId id="429" r:id="rId61"/>
    <p:sldId id="430" r:id="rId62"/>
    <p:sldId id="431" r:id="rId63"/>
    <p:sldId id="432" r:id="rId64"/>
    <p:sldId id="433" r:id="rId65"/>
    <p:sldId id="434" r:id="rId66"/>
    <p:sldId id="435" r:id="rId67"/>
    <p:sldId id="436" r:id="rId68"/>
    <p:sldId id="437" r:id="rId69"/>
    <p:sldId id="296" r:id="rId70"/>
    <p:sldId id="346" r:id="rId71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55F365-20CE-427E-BFBD-4278F530D1D1}" v="2" dt="2024-07-28T11:24:24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462" autoAdjust="0"/>
  </p:normalViewPr>
  <p:slideViewPr>
    <p:cSldViewPr snapToGrid="0">
      <p:cViewPr varScale="1">
        <p:scale>
          <a:sx n="73" d="100"/>
          <a:sy n="73" d="100"/>
        </p:scale>
        <p:origin x="10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15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hau [SEHS]" userId="bdf89e84-b0b9-49c4-bac0-82c8cf7178d0" providerId="ADAL" clId="{992717C4-62A1-4785-AACC-CA629F529C04}"/>
    <pc:docChg chg="modSld">
      <pc:chgData name="James Chau [SEHS]" userId="bdf89e84-b0b9-49c4-bac0-82c8cf7178d0" providerId="ADAL" clId="{992717C4-62A1-4785-AACC-CA629F529C04}" dt="2023-07-17T03:02:49.071" v="8" actId="207"/>
      <pc:docMkLst>
        <pc:docMk/>
      </pc:docMkLst>
      <pc:sldChg chg="modSp mod">
        <pc:chgData name="James Chau [SEHS]" userId="bdf89e84-b0b9-49c4-bac0-82c8cf7178d0" providerId="ADAL" clId="{992717C4-62A1-4785-AACC-CA629F529C04}" dt="2023-07-17T03:00:51.619" v="0" actId="207"/>
        <pc:sldMkLst>
          <pc:docMk/>
          <pc:sldMk cId="2880714200" sldId="264"/>
        </pc:sldMkLst>
        <pc:spChg chg="mod">
          <ac:chgData name="James Chau [SEHS]" userId="bdf89e84-b0b9-49c4-bac0-82c8cf7178d0" providerId="ADAL" clId="{992717C4-62A1-4785-AACC-CA629F529C04}" dt="2023-07-17T03:00:51.619" v="0" actId="207"/>
          <ac:spMkLst>
            <pc:docMk/>
            <pc:sldMk cId="2880714200" sldId="264"/>
            <ac:spMk id="3" creationId="{88E7718A-9616-47D3-9909-E676E78E56BE}"/>
          </ac:spMkLst>
        </pc:spChg>
      </pc:sldChg>
      <pc:sldChg chg="modSp mod">
        <pc:chgData name="James Chau [SEHS]" userId="bdf89e84-b0b9-49c4-bac0-82c8cf7178d0" providerId="ADAL" clId="{992717C4-62A1-4785-AACC-CA629F529C04}" dt="2023-07-17T03:02:21.216" v="6" actId="207"/>
        <pc:sldMkLst>
          <pc:docMk/>
          <pc:sldMk cId="3075773448" sldId="268"/>
        </pc:sldMkLst>
        <pc:spChg chg="mod">
          <ac:chgData name="James Chau [SEHS]" userId="bdf89e84-b0b9-49c4-bac0-82c8cf7178d0" providerId="ADAL" clId="{992717C4-62A1-4785-AACC-CA629F529C04}" dt="2023-07-17T03:02:21.216" v="6" actId="207"/>
          <ac:spMkLst>
            <pc:docMk/>
            <pc:sldMk cId="3075773448" sldId="268"/>
            <ac:spMk id="3" creationId="{D4BAED24-1CC2-4F75-9AEA-300C5447E7BA}"/>
          </ac:spMkLst>
        </pc:spChg>
      </pc:sldChg>
      <pc:sldChg chg="modSp mod">
        <pc:chgData name="James Chau [SEHS]" userId="bdf89e84-b0b9-49c4-bac0-82c8cf7178d0" providerId="ADAL" clId="{992717C4-62A1-4785-AACC-CA629F529C04}" dt="2023-07-17T03:02:49.071" v="8" actId="207"/>
        <pc:sldMkLst>
          <pc:docMk/>
          <pc:sldMk cId="672599544" sldId="302"/>
        </pc:sldMkLst>
        <pc:spChg chg="mod">
          <ac:chgData name="James Chau [SEHS]" userId="bdf89e84-b0b9-49c4-bac0-82c8cf7178d0" providerId="ADAL" clId="{992717C4-62A1-4785-AACC-CA629F529C04}" dt="2023-07-17T03:02:49.071" v="8" actId="207"/>
          <ac:spMkLst>
            <pc:docMk/>
            <pc:sldMk cId="672599544" sldId="302"/>
            <ac:spMk id="3" creationId="{FE71AAB8-5400-4933-A002-1AD33F13F441}"/>
          </ac:spMkLst>
        </pc:spChg>
      </pc:sldChg>
      <pc:sldChg chg="modSp mod">
        <pc:chgData name="James Chau [SEHS]" userId="bdf89e84-b0b9-49c4-bac0-82c8cf7178d0" providerId="ADAL" clId="{992717C4-62A1-4785-AACC-CA629F529C04}" dt="2023-07-17T03:02:32.417" v="7" actId="207"/>
        <pc:sldMkLst>
          <pc:docMk/>
          <pc:sldMk cId="1458453671" sldId="309"/>
        </pc:sldMkLst>
        <pc:spChg chg="mod">
          <ac:chgData name="James Chau [SEHS]" userId="bdf89e84-b0b9-49c4-bac0-82c8cf7178d0" providerId="ADAL" clId="{992717C4-62A1-4785-AACC-CA629F529C04}" dt="2023-07-17T03:02:32.417" v="7" actId="207"/>
          <ac:spMkLst>
            <pc:docMk/>
            <pc:sldMk cId="1458453671" sldId="309"/>
            <ac:spMk id="3" creationId="{31660CCF-5B53-4B09-9883-FDBDD8E16132}"/>
          </ac:spMkLst>
        </pc:spChg>
      </pc:sldChg>
      <pc:sldChg chg="modSp mod">
        <pc:chgData name="James Chau [SEHS]" userId="bdf89e84-b0b9-49c4-bac0-82c8cf7178d0" providerId="ADAL" clId="{992717C4-62A1-4785-AACC-CA629F529C04}" dt="2023-07-17T03:01:05.523" v="3" actId="207"/>
        <pc:sldMkLst>
          <pc:docMk/>
          <pc:sldMk cId="2657703767" sldId="322"/>
        </pc:sldMkLst>
        <pc:spChg chg="mod">
          <ac:chgData name="James Chau [SEHS]" userId="bdf89e84-b0b9-49c4-bac0-82c8cf7178d0" providerId="ADAL" clId="{992717C4-62A1-4785-AACC-CA629F529C04}" dt="2023-07-17T03:01:05.523" v="3" actId="207"/>
          <ac:spMkLst>
            <pc:docMk/>
            <pc:sldMk cId="2657703767" sldId="322"/>
            <ac:spMk id="3" creationId="{600DACFE-16F8-2A87-1FEE-FA6DCBD54DC9}"/>
          </ac:spMkLst>
        </pc:spChg>
      </pc:sldChg>
      <pc:sldChg chg="modSp mod">
        <pc:chgData name="James Chau [SEHS]" userId="bdf89e84-b0b9-49c4-bac0-82c8cf7178d0" providerId="ADAL" clId="{992717C4-62A1-4785-AACC-CA629F529C04}" dt="2023-07-17T03:01:27.719" v="4" actId="207"/>
        <pc:sldMkLst>
          <pc:docMk/>
          <pc:sldMk cId="2336379961" sldId="349"/>
        </pc:sldMkLst>
        <pc:spChg chg="mod">
          <ac:chgData name="James Chau [SEHS]" userId="bdf89e84-b0b9-49c4-bac0-82c8cf7178d0" providerId="ADAL" clId="{992717C4-62A1-4785-AACC-CA629F529C04}" dt="2023-07-17T03:01:27.719" v="4" actId="207"/>
          <ac:spMkLst>
            <pc:docMk/>
            <pc:sldMk cId="2336379961" sldId="349"/>
            <ac:spMk id="3" creationId="{7B2754FD-0D8B-186C-8AAE-C4ED752EDC6E}"/>
          </ac:spMkLst>
        </pc:spChg>
      </pc:sldChg>
      <pc:sldChg chg="modSp mod">
        <pc:chgData name="James Chau [SEHS]" userId="bdf89e84-b0b9-49c4-bac0-82c8cf7178d0" providerId="ADAL" clId="{992717C4-62A1-4785-AACC-CA629F529C04}" dt="2023-07-17T03:01:41.956" v="5" actId="14100"/>
        <pc:sldMkLst>
          <pc:docMk/>
          <pc:sldMk cId="945442812" sldId="350"/>
        </pc:sldMkLst>
        <pc:spChg chg="mod">
          <ac:chgData name="James Chau [SEHS]" userId="bdf89e84-b0b9-49c4-bac0-82c8cf7178d0" providerId="ADAL" clId="{992717C4-62A1-4785-AACC-CA629F529C04}" dt="2023-07-17T03:01:41.956" v="5" actId="14100"/>
          <ac:spMkLst>
            <pc:docMk/>
            <pc:sldMk cId="945442812" sldId="350"/>
            <ac:spMk id="2" creationId="{5507490E-A6B5-E67B-6745-CFCEEAB192D2}"/>
          </ac:spMkLst>
        </pc:spChg>
      </pc:sldChg>
    </pc:docChg>
  </pc:docChgLst>
  <pc:docChgLst>
    <pc:chgData name="James Chau [SEHS]" userId="bdf89e84-b0b9-49c4-bac0-82c8cf7178d0" providerId="ADAL" clId="{CD316F02-8B14-4D1C-AC62-4B41507F8BD3}"/>
    <pc:docChg chg="undo custSel addSld modSld">
      <pc:chgData name="James Chau [SEHS]" userId="bdf89e84-b0b9-49c4-bac0-82c8cf7178d0" providerId="ADAL" clId="{CD316F02-8B14-4D1C-AC62-4B41507F8BD3}" dt="2023-07-12T14:39:41.265" v="5217" actId="20577"/>
      <pc:docMkLst>
        <pc:docMk/>
      </pc:docMkLst>
      <pc:sldChg chg="modSp add mod">
        <pc:chgData name="James Chau [SEHS]" userId="bdf89e84-b0b9-49c4-bac0-82c8cf7178d0" providerId="ADAL" clId="{CD316F02-8B14-4D1C-AC62-4B41507F8BD3}" dt="2023-07-09T02:03:02.139" v="188" actId="5793"/>
        <pc:sldMkLst>
          <pc:docMk/>
          <pc:sldMk cId="753456397" sldId="259"/>
        </pc:sldMkLst>
        <pc:spChg chg="mod">
          <ac:chgData name="James Chau [SEHS]" userId="bdf89e84-b0b9-49c4-bac0-82c8cf7178d0" providerId="ADAL" clId="{CD316F02-8B14-4D1C-AC62-4B41507F8BD3}" dt="2023-07-09T02:03:02.139" v="188" actId="5793"/>
          <ac:spMkLst>
            <pc:docMk/>
            <pc:sldMk cId="753456397" sldId="259"/>
            <ac:spMk id="3" creationId="{DBE845E8-69C1-46A9-A613-B85BEB01D6B4}"/>
          </ac:spMkLst>
        </pc:spChg>
        <pc:picChg chg="mod">
          <ac:chgData name="James Chau [SEHS]" userId="bdf89e84-b0b9-49c4-bac0-82c8cf7178d0" providerId="ADAL" clId="{CD316F02-8B14-4D1C-AC62-4B41507F8BD3}" dt="2023-07-09T02:02:45.908" v="181" actId="1076"/>
          <ac:picMkLst>
            <pc:docMk/>
            <pc:sldMk cId="753456397" sldId="259"/>
            <ac:picMk id="6" creationId="{60B67E0F-9170-20B3-FC07-6D9E2B086BB4}"/>
          </ac:picMkLst>
        </pc:picChg>
      </pc:sldChg>
      <pc:sldChg chg="add">
        <pc:chgData name="James Chau [SEHS]" userId="bdf89e84-b0b9-49c4-bac0-82c8cf7178d0" providerId="ADAL" clId="{CD316F02-8B14-4D1C-AC62-4B41507F8BD3}" dt="2023-07-09T02:02:30.085" v="174"/>
        <pc:sldMkLst>
          <pc:docMk/>
          <pc:sldMk cId="887101558" sldId="260"/>
        </pc:sldMkLst>
      </pc:sldChg>
      <pc:sldChg chg="modSp add mod">
        <pc:chgData name="James Chau [SEHS]" userId="bdf89e84-b0b9-49c4-bac0-82c8cf7178d0" providerId="ADAL" clId="{CD316F02-8B14-4D1C-AC62-4B41507F8BD3}" dt="2023-07-09T02:02:30.251" v="176" actId="27636"/>
        <pc:sldMkLst>
          <pc:docMk/>
          <pc:sldMk cId="2768662863" sldId="261"/>
        </pc:sldMkLst>
        <pc:spChg chg="mod">
          <ac:chgData name="James Chau [SEHS]" userId="bdf89e84-b0b9-49c4-bac0-82c8cf7178d0" providerId="ADAL" clId="{CD316F02-8B14-4D1C-AC62-4B41507F8BD3}" dt="2023-07-09T02:02:30.251" v="176" actId="27636"/>
          <ac:spMkLst>
            <pc:docMk/>
            <pc:sldMk cId="2768662863" sldId="261"/>
            <ac:spMk id="6" creationId="{662AAAE8-1ED5-4598-8855-3EB200EB478C}"/>
          </ac:spMkLst>
        </pc:spChg>
      </pc:sldChg>
      <pc:sldChg chg="add">
        <pc:chgData name="James Chau [SEHS]" userId="bdf89e84-b0b9-49c4-bac0-82c8cf7178d0" providerId="ADAL" clId="{CD316F02-8B14-4D1C-AC62-4B41507F8BD3}" dt="2023-07-09T02:02:30.085" v="174"/>
        <pc:sldMkLst>
          <pc:docMk/>
          <pc:sldMk cId="745551761" sldId="263"/>
        </pc:sldMkLst>
      </pc:sldChg>
      <pc:sldChg chg="modSp add mod">
        <pc:chgData name="James Chau [SEHS]" userId="bdf89e84-b0b9-49c4-bac0-82c8cf7178d0" providerId="ADAL" clId="{CD316F02-8B14-4D1C-AC62-4B41507F8BD3}" dt="2023-07-09T02:02:30.270" v="177" actId="27636"/>
        <pc:sldMkLst>
          <pc:docMk/>
          <pc:sldMk cId="2880714200" sldId="264"/>
        </pc:sldMkLst>
        <pc:spChg chg="mod">
          <ac:chgData name="James Chau [SEHS]" userId="bdf89e84-b0b9-49c4-bac0-82c8cf7178d0" providerId="ADAL" clId="{CD316F02-8B14-4D1C-AC62-4B41507F8BD3}" dt="2023-07-09T02:02:30.270" v="177" actId="27636"/>
          <ac:spMkLst>
            <pc:docMk/>
            <pc:sldMk cId="2880714200" sldId="264"/>
            <ac:spMk id="3" creationId="{88E7718A-9616-47D3-9909-E676E78E56BE}"/>
          </ac:spMkLst>
        </pc:spChg>
      </pc:sldChg>
      <pc:sldChg chg="modSp add mod">
        <pc:chgData name="James Chau [SEHS]" userId="bdf89e84-b0b9-49c4-bac0-82c8cf7178d0" providerId="ADAL" clId="{CD316F02-8B14-4D1C-AC62-4B41507F8BD3}" dt="2023-07-12T14:34:01.346" v="4877" actId="20577"/>
        <pc:sldMkLst>
          <pc:docMk/>
          <pc:sldMk cId="13410" sldId="266"/>
        </pc:sldMkLst>
        <pc:spChg chg="mod">
          <ac:chgData name="James Chau [SEHS]" userId="bdf89e84-b0b9-49c4-bac0-82c8cf7178d0" providerId="ADAL" clId="{CD316F02-8B14-4D1C-AC62-4B41507F8BD3}" dt="2023-07-12T14:34:01.346" v="4877" actId="20577"/>
          <ac:spMkLst>
            <pc:docMk/>
            <pc:sldMk cId="13410" sldId="266"/>
            <ac:spMk id="2" creationId="{7EB2841D-45A6-4E1E-8FA1-C5AC77A1AD0A}"/>
          </ac:spMkLst>
        </pc:spChg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3133379402" sldId="267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3075773448" sldId="268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1661484740" sldId="269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3205950597" sldId="270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3819733777" sldId="272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1820277318" sldId="273"/>
        </pc:sldMkLst>
      </pc:sldChg>
      <pc:sldChg chg="add setBg">
        <pc:chgData name="James Chau [SEHS]" userId="bdf89e84-b0b9-49c4-bac0-82c8cf7178d0" providerId="ADAL" clId="{CD316F02-8B14-4D1C-AC62-4B41507F8BD3}" dt="2023-07-12T14:33:49.477" v="4861"/>
        <pc:sldMkLst>
          <pc:docMk/>
          <pc:sldMk cId="1234275859" sldId="276"/>
        </pc:sldMkLst>
      </pc:sldChg>
      <pc:sldChg chg="add setBg">
        <pc:chgData name="James Chau [SEHS]" userId="bdf89e84-b0b9-49c4-bac0-82c8cf7178d0" providerId="ADAL" clId="{CD316F02-8B14-4D1C-AC62-4B41507F8BD3}" dt="2023-07-12T14:33:49.477" v="4861"/>
        <pc:sldMkLst>
          <pc:docMk/>
          <pc:sldMk cId="3115548850" sldId="277"/>
        </pc:sldMkLst>
      </pc:sldChg>
      <pc:sldChg chg="add setBg">
        <pc:chgData name="James Chau [SEHS]" userId="bdf89e84-b0b9-49c4-bac0-82c8cf7178d0" providerId="ADAL" clId="{CD316F02-8B14-4D1C-AC62-4B41507F8BD3}" dt="2023-07-12T14:33:49.477" v="4861"/>
        <pc:sldMkLst>
          <pc:docMk/>
          <pc:sldMk cId="3715076640" sldId="278"/>
        </pc:sldMkLst>
      </pc:sldChg>
      <pc:sldChg chg="add setBg">
        <pc:chgData name="James Chau [SEHS]" userId="bdf89e84-b0b9-49c4-bac0-82c8cf7178d0" providerId="ADAL" clId="{CD316F02-8B14-4D1C-AC62-4B41507F8BD3}" dt="2023-07-12T14:33:49.477" v="4861"/>
        <pc:sldMkLst>
          <pc:docMk/>
          <pc:sldMk cId="300644926" sldId="279"/>
        </pc:sldMkLst>
      </pc:sldChg>
      <pc:sldChg chg="add setBg">
        <pc:chgData name="James Chau [SEHS]" userId="bdf89e84-b0b9-49c4-bac0-82c8cf7178d0" providerId="ADAL" clId="{CD316F02-8B14-4D1C-AC62-4B41507F8BD3}" dt="2023-07-12T14:33:49.477" v="4861"/>
        <pc:sldMkLst>
          <pc:docMk/>
          <pc:sldMk cId="3102403351" sldId="280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1048369471" sldId="286"/>
        </pc:sldMkLst>
      </pc:sldChg>
      <pc:sldChg chg="modSp add mod">
        <pc:chgData name="James Chau [SEHS]" userId="bdf89e84-b0b9-49c4-bac0-82c8cf7178d0" providerId="ADAL" clId="{CD316F02-8B14-4D1C-AC62-4B41507F8BD3}" dt="2023-07-12T14:39:41.265" v="5217" actId="20577"/>
        <pc:sldMkLst>
          <pc:docMk/>
          <pc:sldMk cId="4006790739" sldId="296"/>
        </pc:sldMkLst>
        <pc:spChg chg="mod">
          <ac:chgData name="James Chau [SEHS]" userId="bdf89e84-b0b9-49c4-bac0-82c8cf7178d0" providerId="ADAL" clId="{CD316F02-8B14-4D1C-AC62-4B41507F8BD3}" dt="2023-07-12T14:39:41.265" v="5217" actId="20577"/>
          <ac:spMkLst>
            <pc:docMk/>
            <pc:sldMk cId="4006790739" sldId="296"/>
            <ac:spMk id="3" creationId="{244A614D-462A-4438-B697-031D8222058D}"/>
          </ac:spMkLst>
        </pc:spChg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3041642057" sldId="298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2805876693" sldId="299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2967452586" sldId="300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672599544" sldId="302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1458453671" sldId="309"/>
        </pc:sldMkLst>
      </pc:sldChg>
      <pc:sldChg chg="modSp mod">
        <pc:chgData name="James Chau [SEHS]" userId="bdf89e84-b0b9-49c4-bac0-82c8cf7178d0" providerId="ADAL" clId="{CD316F02-8B14-4D1C-AC62-4B41507F8BD3}" dt="2023-07-09T02:01:24.327" v="172" actId="20577"/>
        <pc:sldMkLst>
          <pc:docMk/>
          <pc:sldMk cId="669647460" sldId="321"/>
        </pc:sldMkLst>
        <pc:spChg chg="mod">
          <ac:chgData name="James Chau [SEHS]" userId="bdf89e84-b0b9-49c4-bac0-82c8cf7178d0" providerId="ADAL" clId="{CD316F02-8B14-4D1C-AC62-4B41507F8BD3}" dt="2023-07-09T02:01:24.327" v="172" actId="20577"/>
          <ac:spMkLst>
            <pc:docMk/>
            <pc:sldMk cId="669647460" sldId="321"/>
            <ac:spMk id="3" creationId="{A80EB2AF-5599-2381-1DF2-34D3B6078FDD}"/>
          </ac:spMkLst>
        </pc:spChg>
      </pc:sldChg>
      <pc:sldChg chg="addSp modSp new mod">
        <pc:chgData name="James Chau [SEHS]" userId="bdf89e84-b0b9-49c4-bac0-82c8cf7178d0" providerId="ADAL" clId="{CD316F02-8B14-4D1C-AC62-4B41507F8BD3}" dt="2023-07-12T14:25:00.555" v="4362" actId="20577"/>
        <pc:sldMkLst>
          <pc:docMk/>
          <pc:sldMk cId="2657703767" sldId="322"/>
        </pc:sldMkLst>
        <pc:spChg chg="mod">
          <ac:chgData name="James Chau [SEHS]" userId="bdf89e84-b0b9-49c4-bac0-82c8cf7178d0" providerId="ADAL" clId="{CD316F02-8B14-4D1C-AC62-4B41507F8BD3}" dt="2023-07-09T02:07:39.228" v="478" actId="20577"/>
          <ac:spMkLst>
            <pc:docMk/>
            <pc:sldMk cId="2657703767" sldId="322"/>
            <ac:spMk id="2" creationId="{2B8FF7B3-2CF5-6DFD-B8E2-909EC2E6DF26}"/>
          </ac:spMkLst>
        </pc:spChg>
        <pc:spChg chg="mod">
          <ac:chgData name="James Chau [SEHS]" userId="bdf89e84-b0b9-49c4-bac0-82c8cf7178d0" providerId="ADAL" clId="{CD316F02-8B14-4D1C-AC62-4B41507F8BD3}" dt="2023-07-12T14:25:00.555" v="4362" actId="20577"/>
          <ac:spMkLst>
            <pc:docMk/>
            <pc:sldMk cId="2657703767" sldId="322"/>
            <ac:spMk id="3" creationId="{600DACFE-16F8-2A87-1FEE-FA6DCBD54DC9}"/>
          </ac:spMkLst>
        </pc:spChg>
        <pc:picChg chg="add mod">
          <ac:chgData name="James Chau [SEHS]" userId="bdf89e84-b0b9-49c4-bac0-82c8cf7178d0" providerId="ADAL" clId="{CD316F02-8B14-4D1C-AC62-4B41507F8BD3}" dt="2023-07-09T02:09:30.958" v="493" actId="1076"/>
          <ac:picMkLst>
            <pc:docMk/>
            <pc:sldMk cId="2657703767" sldId="322"/>
            <ac:picMk id="1026" creationId="{E32BF514-1AC9-98CF-FB8A-FCDE6A4825E9}"/>
          </ac:picMkLst>
        </pc:picChg>
      </pc:sldChg>
      <pc:sldChg chg="add setBg">
        <pc:chgData name="James Chau [SEHS]" userId="bdf89e84-b0b9-49c4-bac0-82c8cf7178d0" providerId="ADAL" clId="{CD316F02-8B14-4D1C-AC62-4B41507F8BD3}" dt="2023-07-12T14:33:49.477" v="4861"/>
        <pc:sldMkLst>
          <pc:docMk/>
          <pc:sldMk cId="2333730261" sldId="334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3798253906" sldId="345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2097027232" sldId="346"/>
        </pc:sldMkLst>
      </pc:sldChg>
      <pc:sldChg chg="add">
        <pc:chgData name="James Chau [SEHS]" userId="bdf89e84-b0b9-49c4-bac0-82c8cf7178d0" providerId="ADAL" clId="{CD316F02-8B14-4D1C-AC62-4B41507F8BD3}" dt="2023-07-09T02:02:30.085" v="174"/>
        <pc:sldMkLst>
          <pc:docMk/>
          <pc:sldMk cId="1256976173" sldId="347"/>
        </pc:sldMkLst>
      </pc:sldChg>
      <pc:sldChg chg="addSp modSp new mod">
        <pc:chgData name="James Chau [SEHS]" userId="bdf89e84-b0b9-49c4-bac0-82c8cf7178d0" providerId="ADAL" clId="{CD316F02-8B14-4D1C-AC62-4B41507F8BD3}" dt="2023-07-09T02:15:28.804" v="854" actId="1076"/>
        <pc:sldMkLst>
          <pc:docMk/>
          <pc:sldMk cId="377491146" sldId="348"/>
        </pc:sldMkLst>
        <pc:spChg chg="mod">
          <ac:chgData name="James Chau [SEHS]" userId="bdf89e84-b0b9-49c4-bac0-82c8cf7178d0" providerId="ADAL" clId="{CD316F02-8B14-4D1C-AC62-4B41507F8BD3}" dt="2023-07-09T02:10:17.704" v="526" actId="20577"/>
          <ac:spMkLst>
            <pc:docMk/>
            <pc:sldMk cId="377491146" sldId="348"/>
            <ac:spMk id="2" creationId="{7FF20282-0026-E32A-91F4-B1918ED61712}"/>
          </ac:spMkLst>
        </pc:spChg>
        <pc:spChg chg="mod">
          <ac:chgData name="James Chau [SEHS]" userId="bdf89e84-b0b9-49c4-bac0-82c8cf7178d0" providerId="ADAL" clId="{CD316F02-8B14-4D1C-AC62-4B41507F8BD3}" dt="2023-07-09T02:14:39.177" v="851" actId="14100"/>
          <ac:spMkLst>
            <pc:docMk/>
            <pc:sldMk cId="377491146" sldId="348"/>
            <ac:spMk id="3" creationId="{C2715B72-88A0-0BE7-CE3A-C80B6F13320C}"/>
          </ac:spMkLst>
        </pc:spChg>
        <pc:picChg chg="add mod">
          <ac:chgData name="James Chau [SEHS]" userId="bdf89e84-b0b9-49c4-bac0-82c8cf7178d0" providerId="ADAL" clId="{CD316F02-8B14-4D1C-AC62-4B41507F8BD3}" dt="2023-07-09T02:15:28.804" v="854" actId="1076"/>
          <ac:picMkLst>
            <pc:docMk/>
            <pc:sldMk cId="377491146" sldId="348"/>
            <ac:picMk id="2050" creationId="{66BB61F5-0769-321A-4E7A-E03826194C36}"/>
          </ac:picMkLst>
        </pc:picChg>
      </pc:sldChg>
      <pc:sldChg chg="modSp new mod">
        <pc:chgData name="James Chau [SEHS]" userId="bdf89e84-b0b9-49c4-bac0-82c8cf7178d0" providerId="ADAL" clId="{CD316F02-8B14-4D1C-AC62-4B41507F8BD3}" dt="2023-07-11T13:51:44.522" v="1303" actId="20577"/>
        <pc:sldMkLst>
          <pc:docMk/>
          <pc:sldMk cId="2336379961" sldId="349"/>
        </pc:sldMkLst>
        <pc:spChg chg="mod">
          <ac:chgData name="James Chau [SEHS]" userId="bdf89e84-b0b9-49c4-bac0-82c8cf7178d0" providerId="ADAL" clId="{CD316F02-8B14-4D1C-AC62-4B41507F8BD3}" dt="2023-07-09T02:16:29.527" v="894" actId="20577"/>
          <ac:spMkLst>
            <pc:docMk/>
            <pc:sldMk cId="2336379961" sldId="349"/>
            <ac:spMk id="2" creationId="{D782C1F1-53CB-DB95-F501-847FE84E81D0}"/>
          </ac:spMkLst>
        </pc:spChg>
        <pc:spChg chg="mod">
          <ac:chgData name="James Chau [SEHS]" userId="bdf89e84-b0b9-49c4-bac0-82c8cf7178d0" providerId="ADAL" clId="{CD316F02-8B14-4D1C-AC62-4B41507F8BD3}" dt="2023-07-11T13:51:44.522" v="1303" actId="20577"/>
          <ac:spMkLst>
            <pc:docMk/>
            <pc:sldMk cId="2336379961" sldId="349"/>
            <ac:spMk id="3" creationId="{7B2754FD-0D8B-186C-8AAE-C4ED752EDC6E}"/>
          </ac:spMkLst>
        </pc:spChg>
      </pc:sldChg>
      <pc:sldChg chg="addSp modSp new mod setBg">
        <pc:chgData name="James Chau [SEHS]" userId="bdf89e84-b0b9-49c4-bac0-82c8cf7178d0" providerId="ADAL" clId="{CD316F02-8B14-4D1C-AC62-4B41507F8BD3}" dt="2023-07-11T14:01:24.085" v="1983" actId="20577"/>
        <pc:sldMkLst>
          <pc:docMk/>
          <pc:sldMk cId="945442812" sldId="350"/>
        </pc:sldMkLst>
        <pc:spChg chg="mod">
          <ac:chgData name="James Chau [SEHS]" userId="bdf89e84-b0b9-49c4-bac0-82c8cf7178d0" providerId="ADAL" clId="{CD316F02-8B14-4D1C-AC62-4B41507F8BD3}" dt="2023-07-11T13:55:36.395" v="1568" actId="26606"/>
          <ac:spMkLst>
            <pc:docMk/>
            <pc:sldMk cId="945442812" sldId="350"/>
            <ac:spMk id="2" creationId="{5507490E-A6B5-E67B-6745-CFCEEAB192D2}"/>
          </ac:spMkLst>
        </pc:spChg>
        <pc:spChg chg="mod">
          <ac:chgData name="James Chau [SEHS]" userId="bdf89e84-b0b9-49c4-bac0-82c8cf7178d0" providerId="ADAL" clId="{CD316F02-8B14-4D1C-AC62-4B41507F8BD3}" dt="2023-07-11T14:01:24.085" v="1983" actId="20577"/>
          <ac:spMkLst>
            <pc:docMk/>
            <pc:sldMk cId="945442812" sldId="350"/>
            <ac:spMk id="3" creationId="{84F1B54F-628D-59DF-FF73-F9E601E9AB69}"/>
          </ac:spMkLst>
        </pc:spChg>
        <pc:picChg chg="add mod">
          <ac:chgData name="James Chau [SEHS]" userId="bdf89e84-b0b9-49c4-bac0-82c8cf7178d0" providerId="ADAL" clId="{CD316F02-8B14-4D1C-AC62-4B41507F8BD3}" dt="2023-07-11T13:56:06.540" v="1572" actId="1076"/>
          <ac:picMkLst>
            <pc:docMk/>
            <pc:sldMk cId="945442812" sldId="350"/>
            <ac:picMk id="1026" creationId="{B832994F-3A7E-ED1B-99FA-7365551E3BF2}"/>
          </ac:picMkLst>
        </pc:picChg>
        <pc:cxnChg chg="add">
          <ac:chgData name="James Chau [SEHS]" userId="bdf89e84-b0b9-49c4-bac0-82c8cf7178d0" providerId="ADAL" clId="{CD316F02-8B14-4D1C-AC62-4B41507F8BD3}" dt="2023-07-11T13:55:36.395" v="1568" actId="26606"/>
          <ac:cxnSpMkLst>
            <pc:docMk/>
            <pc:sldMk cId="945442812" sldId="350"/>
            <ac:cxnSpMk id="1031" creationId="{FC23E3B9-5ABF-58B3-E2B0-E9A5DAA90037}"/>
          </ac:cxnSpMkLst>
        </pc:cxnChg>
      </pc:sldChg>
      <pc:sldChg chg="addSp modSp new mod">
        <pc:chgData name="James Chau [SEHS]" userId="bdf89e84-b0b9-49c4-bac0-82c8cf7178d0" providerId="ADAL" clId="{CD316F02-8B14-4D1C-AC62-4B41507F8BD3}" dt="2023-07-11T14:05:42.454" v="2090" actId="14100"/>
        <pc:sldMkLst>
          <pc:docMk/>
          <pc:sldMk cId="3925913083" sldId="351"/>
        </pc:sldMkLst>
        <pc:spChg chg="mod">
          <ac:chgData name="James Chau [SEHS]" userId="bdf89e84-b0b9-49c4-bac0-82c8cf7178d0" providerId="ADAL" clId="{CD316F02-8B14-4D1C-AC62-4B41507F8BD3}" dt="2023-07-11T13:58:48.552" v="1699" actId="20577"/>
          <ac:spMkLst>
            <pc:docMk/>
            <pc:sldMk cId="3925913083" sldId="351"/>
            <ac:spMk id="2" creationId="{46FFAF4A-9A6E-D5C9-9F7D-68B8DD6EC154}"/>
          </ac:spMkLst>
        </pc:spChg>
        <pc:spChg chg="mod">
          <ac:chgData name="James Chau [SEHS]" userId="bdf89e84-b0b9-49c4-bac0-82c8cf7178d0" providerId="ADAL" clId="{CD316F02-8B14-4D1C-AC62-4B41507F8BD3}" dt="2023-07-11T14:05:42.454" v="2090" actId="14100"/>
          <ac:spMkLst>
            <pc:docMk/>
            <pc:sldMk cId="3925913083" sldId="351"/>
            <ac:spMk id="3" creationId="{93785936-F4E9-2C5C-CFB2-86CD62D803E4}"/>
          </ac:spMkLst>
        </pc:spChg>
        <pc:picChg chg="add mod">
          <ac:chgData name="James Chau [SEHS]" userId="bdf89e84-b0b9-49c4-bac0-82c8cf7178d0" providerId="ADAL" clId="{CD316F02-8B14-4D1C-AC62-4B41507F8BD3}" dt="2023-07-11T14:05:38.115" v="2089" actId="1076"/>
          <ac:picMkLst>
            <pc:docMk/>
            <pc:sldMk cId="3925913083" sldId="351"/>
            <ac:picMk id="2050" creationId="{A10D2DE8-0002-AC0C-3E20-1D767EC880CD}"/>
          </ac:picMkLst>
        </pc:picChg>
      </pc:sldChg>
      <pc:sldChg chg="addSp modSp new mod">
        <pc:chgData name="James Chau [SEHS]" userId="bdf89e84-b0b9-49c4-bac0-82c8cf7178d0" providerId="ADAL" clId="{CD316F02-8B14-4D1C-AC62-4B41507F8BD3}" dt="2023-07-11T14:10:11.067" v="2464" actId="14100"/>
        <pc:sldMkLst>
          <pc:docMk/>
          <pc:sldMk cId="4078697155" sldId="352"/>
        </pc:sldMkLst>
        <pc:spChg chg="mod">
          <ac:chgData name="James Chau [SEHS]" userId="bdf89e84-b0b9-49c4-bac0-82c8cf7178d0" providerId="ADAL" clId="{CD316F02-8B14-4D1C-AC62-4B41507F8BD3}" dt="2023-07-11T14:06:14.421" v="2097" actId="20577"/>
          <ac:spMkLst>
            <pc:docMk/>
            <pc:sldMk cId="4078697155" sldId="352"/>
            <ac:spMk id="2" creationId="{3C52853E-8352-F896-210D-F5F05369D0AC}"/>
          </ac:spMkLst>
        </pc:spChg>
        <pc:spChg chg="mod">
          <ac:chgData name="James Chau [SEHS]" userId="bdf89e84-b0b9-49c4-bac0-82c8cf7178d0" providerId="ADAL" clId="{CD316F02-8B14-4D1C-AC62-4B41507F8BD3}" dt="2023-07-11T14:10:11.067" v="2464" actId="14100"/>
          <ac:spMkLst>
            <pc:docMk/>
            <pc:sldMk cId="4078697155" sldId="352"/>
            <ac:spMk id="3" creationId="{B09DC554-7EC4-7E44-D5FB-5823B23A9D2B}"/>
          </ac:spMkLst>
        </pc:spChg>
        <pc:picChg chg="add mod">
          <ac:chgData name="James Chau [SEHS]" userId="bdf89e84-b0b9-49c4-bac0-82c8cf7178d0" providerId="ADAL" clId="{CD316F02-8B14-4D1C-AC62-4B41507F8BD3}" dt="2023-07-11T14:10:06.614" v="2463" actId="1076"/>
          <ac:picMkLst>
            <pc:docMk/>
            <pc:sldMk cId="4078697155" sldId="352"/>
            <ac:picMk id="3074" creationId="{254DDE43-F470-449B-CAA0-7DB95EEF8A51}"/>
          </ac:picMkLst>
        </pc:picChg>
      </pc:sldChg>
      <pc:sldChg chg="addSp modSp new mod">
        <pc:chgData name="James Chau [SEHS]" userId="bdf89e84-b0b9-49c4-bac0-82c8cf7178d0" providerId="ADAL" clId="{CD316F02-8B14-4D1C-AC62-4B41507F8BD3}" dt="2023-07-11T14:14:49.891" v="2787" actId="27636"/>
        <pc:sldMkLst>
          <pc:docMk/>
          <pc:sldMk cId="2464462464" sldId="353"/>
        </pc:sldMkLst>
        <pc:spChg chg="mod">
          <ac:chgData name="James Chau [SEHS]" userId="bdf89e84-b0b9-49c4-bac0-82c8cf7178d0" providerId="ADAL" clId="{CD316F02-8B14-4D1C-AC62-4B41507F8BD3}" dt="2023-07-11T14:10:29.459" v="2471" actId="20577"/>
          <ac:spMkLst>
            <pc:docMk/>
            <pc:sldMk cId="2464462464" sldId="353"/>
            <ac:spMk id="2" creationId="{232E662D-0631-2C85-2A7A-CC6BAC8219ED}"/>
          </ac:spMkLst>
        </pc:spChg>
        <pc:spChg chg="mod">
          <ac:chgData name="James Chau [SEHS]" userId="bdf89e84-b0b9-49c4-bac0-82c8cf7178d0" providerId="ADAL" clId="{CD316F02-8B14-4D1C-AC62-4B41507F8BD3}" dt="2023-07-11T14:14:49.891" v="2787" actId="27636"/>
          <ac:spMkLst>
            <pc:docMk/>
            <pc:sldMk cId="2464462464" sldId="353"/>
            <ac:spMk id="3" creationId="{2276CCA7-B77F-B0DA-DD43-BBE1C8970F6C}"/>
          </ac:spMkLst>
        </pc:spChg>
        <pc:picChg chg="add mod">
          <ac:chgData name="James Chau [SEHS]" userId="bdf89e84-b0b9-49c4-bac0-82c8cf7178d0" providerId="ADAL" clId="{CD316F02-8B14-4D1C-AC62-4B41507F8BD3}" dt="2023-07-11T14:14:46.851" v="2785" actId="1076"/>
          <ac:picMkLst>
            <pc:docMk/>
            <pc:sldMk cId="2464462464" sldId="353"/>
            <ac:picMk id="4098" creationId="{AB50D27B-713C-0BFA-9DAA-AEB6716436EA}"/>
          </ac:picMkLst>
        </pc:picChg>
      </pc:sldChg>
      <pc:sldChg chg="addSp modSp new mod">
        <pc:chgData name="James Chau [SEHS]" userId="bdf89e84-b0b9-49c4-bac0-82c8cf7178d0" providerId="ADAL" clId="{CD316F02-8B14-4D1C-AC62-4B41507F8BD3}" dt="2023-07-11T14:19:08.845" v="3263" actId="1076"/>
        <pc:sldMkLst>
          <pc:docMk/>
          <pc:sldMk cId="3985614871" sldId="354"/>
        </pc:sldMkLst>
        <pc:spChg chg="mod">
          <ac:chgData name="James Chau [SEHS]" userId="bdf89e84-b0b9-49c4-bac0-82c8cf7178d0" providerId="ADAL" clId="{CD316F02-8B14-4D1C-AC62-4B41507F8BD3}" dt="2023-07-11T14:15:22.635" v="2824" actId="20577"/>
          <ac:spMkLst>
            <pc:docMk/>
            <pc:sldMk cId="3985614871" sldId="354"/>
            <ac:spMk id="2" creationId="{898E2FD0-543A-8E36-8EC3-7275FAA0C830}"/>
          </ac:spMkLst>
        </pc:spChg>
        <pc:spChg chg="mod">
          <ac:chgData name="James Chau [SEHS]" userId="bdf89e84-b0b9-49c4-bac0-82c8cf7178d0" providerId="ADAL" clId="{CD316F02-8B14-4D1C-AC62-4B41507F8BD3}" dt="2023-07-11T14:19:04.573" v="3261" actId="27636"/>
          <ac:spMkLst>
            <pc:docMk/>
            <pc:sldMk cId="3985614871" sldId="354"/>
            <ac:spMk id="3" creationId="{5C758C10-0539-AC24-9033-E6648474F352}"/>
          </ac:spMkLst>
        </pc:spChg>
        <pc:picChg chg="add mod">
          <ac:chgData name="James Chau [SEHS]" userId="bdf89e84-b0b9-49c4-bac0-82c8cf7178d0" providerId="ADAL" clId="{CD316F02-8B14-4D1C-AC62-4B41507F8BD3}" dt="2023-07-11T14:19:08.845" v="3263" actId="1076"/>
          <ac:picMkLst>
            <pc:docMk/>
            <pc:sldMk cId="3985614871" sldId="354"/>
            <ac:picMk id="5122" creationId="{783A7D2D-2610-242B-03CE-FFE0C10A737E}"/>
          </ac:picMkLst>
        </pc:picChg>
      </pc:sldChg>
      <pc:sldChg chg="modSp new mod">
        <pc:chgData name="James Chau [SEHS]" userId="bdf89e84-b0b9-49c4-bac0-82c8cf7178d0" providerId="ADAL" clId="{CD316F02-8B14-4D1C-AC62-4B41507F8BD3}" dt="2023-07-11T14:22:55.343" v="3696" actId="20577"/>
        <pc:sldMkLst>
          <pc:docMk/>
          <pc:sldMk cId="3241500180" sldId="355"/>
        </pc:sldMkLst>
        <pc:spChg chg="mod">
          <ac:chgData name="James Chau [SEHS]" userId="bdf89e84-b0b9-49c4-bac0-82c8cf7178d0" providerId="ADAL" clId="{CD316F02-8B14-4D1C-AC62-4B41507F8BD3}" dt="2023-07-11T14:20:03.558" v="3307" actId="20577"/>
          <ac:spMkLst>
            <pc:docMk/>
            <pc:sldMk cId="3241500180" sldId="355"/>
            <ac:spMk id="2" creationId="{C7EE14A7-0512-3AEB-A2FD-316C312EA2CF}"/>
          </ac:spMkLst>
        </pc:spChg>
        <pc:spChg chg="mod">
          <ac:chgData name="James Chau [SEHS]" userId="bdf89e84-b0b9-49c4-bac0-82c8cf7178d0" providerId="ADAL" clId="{CD316F02-8B14-4D1C-AC62-4B41507F8BD3}" dt="2023-07-11T14:22:55.343" v="3696" actId="20577"/>
          <ac:spMkLst>
            <pc:docMk/>
            <pc:sldMk cId="3241500180" sldId="355"/>
            <ac:spMk id="3" creationId="{D27E6DDC-DDD7-AF5C-4FF3-311BF5CF38E6}"/>
          </ac:spMkLst>
        </pc:spChg>
      </pc:sldChg>
      <pc:sldChg chg="modSp new mod">
        <pc:chgData name="James Chau [SEHS]" userId="bdf89e84-b0b9-49c4-bac0-82c8cf7178d0" providerId="ADAL" clId="{CD316F02-8B14-4D1C-AC62-4B41507F8BD3}" dt="2023-07-11T14:23:13.606" v="3725" actId="20577"/>
        <pc:sldMkLst>
          <pc:docMk/>
          <pc:sldMk cId="2304888447" sldId="356"/>
        </pc:sldMkLst>
        <pc:spChg chg="mod">
          <ac:chgData name="James Chau [SEHS]" userId="bdf89e84-b0b9-49c4-bac0-82c8cf7178d0" providerId="ADAL" clId="{CD316F02-8B14-4D1C-AC62-4B41507F8BD3}" dt="2023-07-11T14:23:13.606" v="3725" actId="20577"/>
          <ac:spMkLst>
            <pc:docMk/>
            <pc:sldMk cId="2304888447" sldId="356"/>
            <ac:spMk id="2" creationId="{2B14A43C-D69B-B4BA-7FF5-57029EA435C7}"/>
          </ac:spMkLst>
        </pc:spChg>
      </pc:sldChg>
      <pc:sldChg chg="addSp modSp mod">
        <pc:chgData name="James Chau [SEHS]" userId="bdf89e84-b0b9-49c4-bac0-82c8cf7178d0" providerId="ADAL" clId="{CD316F02-8B14-4D1C-AC62-4B41507F8BD3}" dt="2023-07-12T14:21:15.686" v="4103" actId="14100"/>
        <pc:sldMkLst>
          <pc:docMk/>
          <pc:sldMk cId="532322247" sldId="359"/>
        </pc:sldMkLst>
        <pc:spChg chg="mod">
          <ac:chgData name="James Chau [SEHS]" userId="bdf89e84-b0b9-49c4-bac0-82c8cf7178d0" providerId="ADAL" clId="{CD316F02-8B14-4D1C-AC62-4B41507F8BD3}" dt="2023-07-12T14:20:18.013" v="4100" actId="20577"/>
          <ac:spMkLst>
            <pc:docMk/>
            <pc:sldMk cId="532322247" sldId="359"/>
            <ac:spMk id="3" creationId="{546DEC3B-61BD-14C9-89EF-3E2325178C86}"/>
          </ac:spMkLst>
        </pc:spChg>
        <pc:picChg chg="add mod">
          <ac:chgData name="James Chau [SEHS]" userId="bdf89e84-b0b9-49c4-bac0-82c8cf7178d0" providerId="ADAL" clId="{CD316F02-8B14-4D1C-AC62-4B41507F8BD3}" dt="2023-07-12T14:21:15.686" v="4103" actId="14100"/>
          <ac:picMkLst>
            <pc:docMk/>
            <pc:sldMk cId="532322247" sldId="359"/>
            <ac:picMk id="1026" creationId="{A5581263-0794-44FB-88BA-25622080D8AE}"/>
          </ac:picMkLst>
        </pc:picChg>
      </pc:sldChg>
      <pc:sldChg chg="addSp modSp new mod">
        <pc:chgData name="James Chau [SEHS]" userId="bdf89e84-b0b9-49c4-bac0-82c8cf7178d0" providerId="ADAL" clId="{CD316F02-8B14-4D1C-AC62-4B41507F8BD3}" dt="2023-07-12T14:24:08.583" v="4259" actId="1076"/>
        <pc:sldMkLst>
          <pc:docMk/>
          <pc:sldMk cId="4093590220" sldId="360"/>
        </pc:sldMkLst>
        <pc:spChg chg="mod">
          <ac:chgData name="James Chau [SEHS]" userId="bdf89e84-b0b9-49c4-bac0-82c8cf7178d0" providerId="ADAL" clId="{CD316F02-8B14-4D1C-AC62-4B41507F8BD3}" dt="2023-07-12T14:23:22.699" v="4256" actId="20577"/>
          <ac:spMkLst>
            <pc:docMk/>
            <pc:sldMk cId="4093590220" sldId="360"/>
            <ac:spMk id="2" creationId="{8FDDFF6F-184F-9DEE-5BB1-166B0AE1105F}"/>
          </ac:spMkLst>
        </pc:spChg>
        <pc:spChg chg="mod">
          <ac:chgData name="James Chau [SEHS]" userId="bdf89e84-b0b9-49c4-bac0-82c8cf7178d0" providerId="ADAL" clId="{CD316F02-8B14-4D1C-AC62-4B41507F8BD3}" dt="2023-07-12T14:23:16.850" v="4245" actId="20577"/>
          <ac:spMkLst>
            <pc:docMk/>
            <pc:sldMk cId="4093590220" sldId="360"/>
            <ac:spMk id="3" creationId="{5983A056-142D-BEB1-D15C-81076305ACE6}"/>
          </ac:spMkLst>
        </pc:spChg>
        <pc:picChg chg="add mod">
          <ac:chgData name="James Chau [SEHS]" userId="bdf89e84-b0b9-49c4-bac0-82c8cf7178d0" providerId="ADAL" clId="{CD316F02-8B14-4D1C-AC62-4B41507F8BD3}" dt="2023-07-12T14:24:08.583" v="4259" actId="1076"/>
          <ac:picMkLst>
            <pc:docMk/>
            <pc:sldMk cId="4093590220" sldId="360"/>
            <ac:picMk id="2050" creationId="{6E15B04A-1F76-8A22-1466-07103A908B9D}"/>
          </ac:picMkLst>
        </pc:picChg>
      </pc:sldChg>
      <pc:sldChg chg="addSp modSp new mod">
        <pc:chgData name="James Chau [SEHS]" userId="bdf89e84-b0b9-49c4-bac0-82c8cf7178d0" providerId="ADAL" clId="{CD316F02-8B14-4D1C-AC62-4B41507F8BD3}" dt="2023-07-12T14:27:20.632" v="4526" actId="14"/>
        <pc:sldMkLst>
          <pc:docMk/>
          <pc:sldMk cId="3747271481" sldId="361"/>
        </pc:sldMkLst>
        <pc:spChg chg="mod">
          <ac:chgData name="James Chau [SEHS]" userId="bdf89e84-b0b9-49c4-bac0-82c8cf7178d0" providerId="ADAL" clId="{CD316F02-8B14-4D1C-AC62-4B41507F8BD3}" dt="2023-07-12T14:27:09.564" v="4513" actId="20577"/>
          <ac:spMkLst>
            <pc:docMk/>
            <pc:sldMk cId="3747271481" sldId="361"/>
            <ac:spMk id="2" creationId="{61C7E8A5-4437-C356-7A00-EC0BA19E6AEF}"/>
          </ac:spMkLst>
        </pc:spChg>
        <pc:spChg chg="mod">
          <ac:chgData name="James Chau [SEHS]" userId="bdf89e84-b0b9-49c4-bac0-82c8cf7178d0" providerId="ADAL" clId="{CD316F02-8B14-4D1C-AC62-4B41507F8BD3}" dt="2023-07-12T14:27:20.632" v="4526" actId="14"/>
          <ac:spMkLst>
            <pc:docMk/>
            <pc:sldMk cId="3747271481" sldId="361"/>
            <ac:spMk id="3" creationId="{B3702038-6E86-F429-1C57-D5E1910C6660}"/>
          </ac:spMkLst>
        </pc:spChg>
        <pc:picChg chg="add mod">
          <ac:chgData name="James Chau [SEHS]" userId="bdf89e84-b0b9-49c4-bac0-82c8cf7178d0" providerId="ADAL" clId="{CD316F02-8B14-4D1C-AC62-4B41507F8BD3}" dt="2023-07-12T14:26:42.510" v="4499" actId="14100"/>
          <ac:picMkLst>
            <pc:docMk/>
            <pc:sldMk cId="3747271481" sldId="361"/>
            <ac:picMk id="3074" creationId="{A4C755B1-AC2A-1C6F-C446-3729D0175A74}"/>
          </ac:picMkLst>
        </pc:picChg>
      </pc:sldChg>
      <pc:sldChg chg="addSp modSp new mod">
        <pc:chgData name="James Chau [SEHS]" userId="bdf89e84-b0b9-49c4-bac0-82c8cf7178d0" providerId="ADAL" clId="{CD316F02-8B14-4D1C-AC62-4B41507F8BD3}" dt="2023-07-12T14:28:31.556" v="4625" actId="14100"/>
        <pc:sldMkLst>
          <pc:docMk/>
          <pc:sldMk cId="188144943" sldId="362"/>
        </pc:sldMkLst>
        <pc:spChg chg="mod">
          <ac:chgData name="James Chau [SEHS]" userId="bdf89e84-b0b9-49c4-bac0-82c8cf7178d0" providerId="ADAL" clId="{CD316F02-8B14-4D1C-AC62-4B41507F8BD3}" dt="2023-07-12T14:27:48.074" v="4564" actId="20577"/>
          <ac:spMkLst>
            <pc:docMk/>
            <pc:sldMk cId="188144943" sldId="362"/>
            <ac:spMk id="2" creationId="{05825928-1851-01DF-2DC3-5E6E0292EB4A}"/>
          </ac:spMkLst>
        </pc:spChg>
        <pc:spChg chg="mod">
          <ac:chgData name="James Chau [SEHS]" userId="bdf89e84-b0b9-49c4-bac0-82c8cf7178d0" providerId="ADAL" clId="{CD316F02-8B14-4D1C-AC62-4B41507F8BD3}" dt="2023-07-12T14:28:03.761" v="4622" actId="20577"/>
          <ac:spMkLst>
            <pc:docMk/>
            <pc:sldMk cId="188144943" sldId="362"/>
            <ac:spMk id="3" creationId="{E686F708-B8FD-80A8-827B-C210AF0F98FB}"/>
          </ac:spMkLst>
        </pc:spChg>
        <pc:picChg chg="add mod">
          <ac:chgData name="James Chau [SEHS]" userId="bdf89e84-b0b9-49c4-bac0-82c8cf7178d0" providerId="ADAL" clId="{CD316F02-8B14-4D1C-AC62-4B41507F8BD3}" dt="2023-07-12T14:28:31.556" v="4625" actId="14100"/>
          <ac:picMkLst>
            <pc:docMk/>
            <pc:sldMk cId="188144943" sldId="362"/>
            <ac:picMk id="4098" creationId="{4D939C1A-C935-5678-E8B8-F974C7956113}"/>
          </ac:picMkLst>
        </pc:picChg>
      </pc:sldChg>
      <pc:sldChg chg="addSp modSp new mod">
        <pc:chgData name="James Chau [SEHS]" userId="bdf89e84-b0b9-49c4-bac0-82c8cf7178d0" providerId="ADAL" clId="{CD316F02-8B14-4D1C-AC62-4B41507F8BD3}" dt="2023-07-12T14:29:40.879" v="4704" actId="14100"/>
        <pc:sldMkLst>
          <pc:docMk/>
          <pc:sldMk cId="578309165" sldId="363"/>
        </pc:sldMkLst>
        <pc:spChg chg="mod">
          <ac:chgData name="James Chau [SEHS]" userId="bdf89e84-b0b9-49c4-bac0-82c8cf7178d0" providerId="ADAL" clId="{CD316F02-8B14-4D1C-AC62-4B41507F8BD3}" dt="2023-07-12T14:29:04.158" v="4651" actId="20577"/>
          <ac:spMkLst>
            <pc:docMk/>
            <pc:sldMk cId="578309165" sldId="363"/>
            <ac:spMk id="2" creationId="{AAA957ED-971F-4A85-8C88-CA88563695D3}"/>
          </ac:spMkLst>
        </pc:spChg>
        <pc:spChg chg="mod">
          <ac:chgData name="James Chau [SEHS]" userId="bdf89e84-b0b9-49c4-bac0-82c8cf7178d0" providerId="ADAL" clId="{CD316F02-8B14-4D1C-AC62-4B41507F8BD3}" dt="2023-07-12T14:29:16.485" v="4700" actId="20577"/>
          <ac:spMkLst>
            <pc:docMk/>
            <pc:sldMk cId="578309165" sldId="363"/>
            <ac:spMk id="3" creationId="{1D02F86E-804F-4F02-01D2-7CB6EC198975}"/>
          </ac:spMkLst>
        </pc:spChg>
        <pc:picChg chg="add mod">
          <ac:chgData name="James Chau [SEHS]" userId="bdf89e84-b0b9-49c4-bac0-82c8cf7178d0" providerId="ADAL" clId="{CD316F02-8B14-4D1C-AC62-4B41507F8BD3}" dt="2023-07-12T14:29:40.879" v="4704" actId="14100"/>
          <ac:picMkLst>
            <pc:docMk/>
            <pc:sldMk cId="578309165" sldId="363"/>
            <ac:picMk id="5122" creationId="{CECE418B-7EB2-BFFA-6C77-3F0956BA1301}"/>
          </ac:picMkLst>
        </pc:picChg>
      </pc:sldChg>
      <pc:sldChg chg="addSp modSp new mod">
        <pc:chgData name="James Chau [SEHS]" userId="bdf89e84-b0b9-49c4-bac0-82c8cf7178d0" providerId="ADAL" clId="{CD316F02-8B14-4D1C-AC62-4B41507F8BD3}" dt="2023-07-12T14:31:21.162" v="4780" actId="14100"/>
        <pc:sldMkLst>
          <pc:docMk/>
          <pc:sldMk cId="706347760" sldId="364"/>
        </pc:sldMkLst>
        <pc:spChg chg="mod">
          <ac:chgData name="James Chau [SEHS]" userId="bdf89e84-b0b9-49c4-bac0-82c8cf7178d0" providerId="ADAL" clId="{CD316F02-8B14-4D1C-AC62-4B41507F8BD3}" dt="2023-07-12T14:30:12.457" v="4718" actId="20577"/>
          <ac:spMkLst>
            <pc:docMk/>
            <pc:sldMk cId="706347760" sldId="364"/>
            <ac:spMk id="2" creationId="{6939C6A4-32B1-10C3-1B93-4858336ABAA2}"/>
          </ac:spMkLst>
        </pc:spChg>
        <pc:spChg chg="mod">
          <ac:chgData name="James Chau [SEHS]" userId="bdf89e84-b0b9-49c4-bac0-82c8cf7178d0" providerId="ADAL" clId="{CD316F02-8B14-4D1C-AC62-4B41507F8BD3}" dt="2023-07-12T14:30:28.832" v="4777" actId="20577"/>
          <ac:spMkLst>
            <pc:docMk/>
            <pc:sldMk cId="706347760" sldId="364"/>
            <ac:spMk id="3" creationId="{47C1AFD4-0041-DF9D-E924-5FAA40B46CE5}"/>
          </ac:spMkLst>
        </pc:spChg>
        <pc:picChg chg="add mod">
          <ac:chgData name="James Chau [SEHS]" userId="bdf89e84-b0b9-49c4-bac0-82c8cf7178d0" providerId="ADAL" clId="{CD316F02-8B14-4D1C-AC62-4B41507F8BD3}" dt="2023-07-12T14:31:21.162" v="4780" actId="14100"/>
          <ac:picMkLst>
            <pc:docMk/>
            <pc:sldMk cId="706347760" sldId="364"/>
            <ac:picMk id="6146" creationId="{044D57A3-2152-7236-BE89-0524A2768CB3}"/>
          </ac:picMkLst>
        </pc:picChg>
      </pc:sldChg>
      <pc:sldChg chg="addSp modSp new mod">
        <pc:chgData name="James Chau [SEHS]" userId="bdf89e84-b0b9-49c4-bac0-82c8cf7178d0" providerId="ADAL" clId="{CD316F02-8B14-4D1C-AC62-4B41507F8BD3}" dt="2023-07-12T14:33:10.684" v="4860" actId="14100"/>
        <pc:sldMkLst>
          <pc:docMk/>
          <pc:sldMk cId="3847802080" sldId="365"/>
        </pc:sldMkLst>
        <pc:spChg chg="mod">
          <ac:chgData name="James Chau [SEHS]" userId="bdf89e84-b0b9-49c4-bac0-82c8cf7178d0" providerId="ADAL" clId="{CD316F02-8B14-4D1C-AC62-4B41507F8BD3}" dt="2023-07-12T14:31:52.219" v="4793" actId="20577"/>
          <ac:spMkLst>
            <pc:docMk/>
            <pc:sldMk cId="3847802080" sldId="365"/>
            <ac:spMk id="2" creationId="{93FBA4C4-2054-5D64-B45B-192F026E2917}"/>
          </ac:spMkLst>
        </pc:spChg>
        <pc:spChg chg="mod">
          <ac:chgData name="James Chau [SEHS]" userId="bdf89e84-b0b9-49c4-bac0-82c8cf7178d0" providerId="ADAL" clId="{CD316F02-8B14-4D1C-AC62-4B41507F8BD3}" dt="2023-07-12T14:32:13.156" v="4857" actId="20577"/>
          <ac:spMkLst>
            <pc:docMk/>
            <pc:sldMk cId="3847802080" sldId="365"/>
            <ac:spMk id="3" creationId="{6CF72E16-62BE-95CE-D25B-2AA542780DF2}"/>
          </ac:spMkLst>
        </pc:spChg>
        <pc:picChg chg="add mod">
          <ac:chgData name="James Chau [SEHS]" userId="bdf89e84-b0b9-49c4-bac0-82c8cf7178d0" providerId="ADAL" clId="{CD316F02-8B14-4D1C-AC62-4B41507F8BD3}" dt="2023-07-12T14:33:10.684" v="4860" actId="14100"/>
          <ac:picMkLst>
            <pc:docMk/>
            <pc:sldMk cId="3847802080" sldId="365"/>
            <ac:picMk id="7170" creationId="{82C5C029-47AE-15FC-5BA7-6632AA2C0A9F}"/>
          </ac:picMkLst>
        </pc:picChg>
      </pc:sldChg>
      <pc:sldChg chg="modSp add mod">
        <pc:chgData name="James Chau [SEHS]" userId="bdf89e84-b0b9-49c4-bac0-82c8cf7178d0" providerId="ADAL" clId="{CD316F02-8B14-4D1C-AC62-4B41507F8BD3}" dt="2023-07-12T14:33:49.671" v="4862" actId="27636"/>
        <pc:sldMkLst>
          <pc:docMk/>
          <pc:sldMk cId="1672108078" sldId="366"/>
        </pc:sldMkLst>
        <pc:spChg chg="mod">
          <ac:chgData name="James Chau [SEHS]" userId="bdf89e84-b0b9-49c4-bac0-82c8cf7178d0" providerId="ADAL" clId="{CD316F02-8B14-4D1C-AC62-4B41507F8BD3}" dt="2023-07-12T14:33:49.671" v="4862" actId="27636"/>
          <ac:spMkLst>
            <pc:docMk/>
            <pc:sldMk cId="1672108078" sldId="366"/>
            <ac:spMk id="3" creationId="{C558E163-9336-D700-406B-E5E88584BA98}"/>
          </ac:spMkLst>
        </pc:spChg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3865126240" sldId="367"/>
        </pc:sldMkLst>
      </pc:sldChg>
      <pc:sldChg chg="modSp add mod">
        <pc:chgData name="James Chau [SEHS]" userId="bdf89e84-b0b9-49c4-bac0-82c8cf7178d0" providerId="ADAL" clId="{CD316F02-8B14-4D1C-AC62-4B41507F8BD3}" dt="2023-07-12T14:35:09.191" v="4921" actId="20577"/>
        <pc:sldMkLst>
          <pc:docMk/>
          <pc:sldMk cId="5634808" sldId="368"/>
        </pc:sldMkLst>
        <pc:spChg chg="mod">
          <ac:chgData name="James Chau [SEHS]" userId="bdf89e84-b0b9-49c4-bac0-82c8cf7178d0" providerId="ADAL" clId="{CD316F02-8B14-4D1C-AC62-4B41507F8BD3}" dt="2023-07-12T14:35:09.191" v="4921" actId="20577"/>
          <ac:spMkLst>
            <pc:docMk/>
            <pc:sldMk cId="5634808" sldId="368"/>
            <ac:spMk id="3" creationId="{90198296-DC89-0721-E402-A6C9A76E4FF6}"/>
          </ac:spMkLst>
        </pc:spChg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1388979924" sldId="369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2417701801" sldId="370"/>
        </pc:sldMkLst>
      </pc:sldChg>
      <pc:sldChg chg="modSp add">
        <pc:chgData name="James Chau [SEHS]" userId="bdf89e84-b0b9-49c4-bac0-82c8cf7178d0" providerId="ADAL" clId="{CD316F02-8B14-4D1C-AC62-4B41507F8BD3}" dt="2023-07-12T14:39:15.056" v="5161" actId="1076"/>
        <pc:sldMkLst>
          <pc:docMk/>
          <pc:sldMk cId="3510121865" sldId="371"/>
        </pc:sldMkLst>
        <pc:picChg chg="mod">
          <ac:chgData name="James Chau [SEHS]" userId="bdf89e84-b0b9-49c4-bac0-82c8cf7178d0" providerId="ADAL" clId="{CD316F02-8B14-4D1C-AC62-4B41507F8BD3}" dt="2023-07-12T14:39:15.056" v="5161" actId="1076"/>
          <ac:picMkLst>
            <pc:docMk/>
            <pc:sldMk cId="3510121865" sldId="371"/>
            <ac:picMk id="1026" creationId="{A72A9C86-EE6E-809B-BFDA-BCCC08ED9E28}"/>
          </ac:picMkLst>
        </pc:picChg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2582820893" sldId="372"/>
        </pc:sldMkLst>
      </pc:sldChg>
      <pc:sldChg chg="modSp add mod">
        <pc:chgData name="James Chau [SEHS]" userId="bdf89e84-b0b9-49c4-bac0-82c8cf7178d0" providerId="ADAL" clId="{CD316F02-8B14-4D1C-AC62-4B41507F8BD3}" dt="2023-07-12T14:36:59.159" v="5106" actId="313"/>
        <pc:sldMkLst>
          <pc:docMk/>
          <pc:sldMk cId="3448608738" sldId="373"/>
        </pc:sldMkLst>
        <pc:spChg chg="mod">
          <ac:chgData name="James Chau [SEHS]" userId="bdf89e84-b0b9-49c4-bac0-82c8cf7178d0" providerId="ADAL" clId="{CD316F02-8B14-4D1C-AC62-4B41507F8BD3}" dt="2023-07-12T14:36:59.159" v="5106" actId="313"/>
          <ac:spMkLst>
            <pc:docMk/>
            <pc:sldMk cId="3448608738" sldId="373"/>
            <ac:spMk id="3" creationId="{3F54ED70-08A9-568D-8364-0610BC1DA035}"/>
          </ac:spMkLst>
        </pc:spChg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331824932" sldId="374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1782206852" sldId="375"/>
        </pc:sldMkLst>
      </pc:sldChg>
      <pc:sldChg chg="modSp add mod">
        <pc:chgData name="James Chau [SEHS]" userId="bdf89e84-b0b9-49c4-bac0-82c8cf7178d0" providerId="ADAL" clId="{CD316F02-8B14-4D1C-AC62-4B41507F8BD3}" dt="2023-07-12T14:37:21.807" v="5107" actId="1076"/>
        <pc:sldMkLst>
          <pc:docMk/>
          <pc:sldMk cId="3588900003" sldId="376"/>
        </pc:sldMkLst>
        <pc:picChg chg="mod">
          <ac:chgData name="James Chau [SEHS]" userId="bdf89e84-b0b9-49c4-bac0-82c8cf7178d0" providerId="ADAL" clId="{CD316F02-8B14-4D1C-AC62-4B41507F8BD3}" dt="2023-07-12T14:37:21.807" v="5107" actId="1076"/>
          <ac:picMkLst>
            <pc:docMk/>
            <pc:sldMk cId="3588900003" sldId="376"/>
            <ac:picMk id="5" creationId="{A1F7F945-0BBA-3937-9162-49CF89910A4A}"/>
          </ac:picMkLst>
        </pc:picChg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2213784" sldId="377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992088517" sldId="378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1406910093" sldId="379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80849395" sldId="380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2369041160" sldId="381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4062267881" sldId="382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331002934" sldId="383"/>
        </pc:sldMkLst>
      </pc:sldChg>
      <pc:sldChg chg="modSp add mod">
        <pc:chgData name="James Chau [SEHS]" userId="bdf89e84-b0b9-49c4-bac0-82c8cf7178d0" providerId="ADAL" clId="{CD316F02-8B14-4D1C-AC62-4B41507F8BD3}" dt="2023-07-12T14:38:09.439" v="5159" actId="1076"/>
        <pc:sldMkLst>
          <pc:docMk/>
          <pc:sldMk cId="3977032214" sldId="384"/>
        </pc:sldMkLst>
        <pc:spChg chg="mod">
          <ac:chgData name="James Chau [SEHS]" userId="bdf89e84-b0b9-49c4-bac0-82c8cf7178d0" providerId="ADAL" clId="{CD316F02-8B14-4D1C-AC62-4B41507F8BD3}" dt="2023-07-12T14:38:07.123" v="5158" actId="14100"/>
          <ac:spMkLst>
            <pc:docMk/>
            <pc:sldMk cId="3977032214" sldId="384"/>
            <ac:spMk id="3" creationId="{53C088E3-CC0A-CECE-45D5-9601A102E387}"/>
          </ac:spMkLst>
        </pc:spChg>
        <pc:picChg chg="mod">
          <ac:chgData name="James Chau [SEHS]" userId="bdf89e84-b0b9-49c4-bac0-82c8cf7178d0" providerId="ADAL" clId="{CD316F02-8B14-4D1C-AC62-4B41507F8BD3}" dt="2023-07-12T14:38:09.439" v="5159" actId="1076"/>
          <ac:picMkLst>
            <pc:docMk/>
            <pc:sldMk cId="3977032214" sldId="384"/>
            <ac:picMk id="5" creationId="{E123AB63-1F93-D3B7-FC2A-66C9AAB96E23}"/>
          </ac:picMkLst>
        </pc:picChg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991342385" sldId="385"/>
        </pc:sldMkLst>
      </pc:sldChg>
      <pc:sldChg chg="modSp add mod">
        <pc:chgData name="James Chau [SEHS]" userId="bdf89e84-b0b9-49c4-bac0-82c8cf7178d0" providerId="ADAL" clId="{CD316F02-8B14-4D1C-AC62-4B41507F8BD3}" dt="2023-07-12T14:38:27.627" v="5160" actId="1076"/>
        <pc:sldMkLst>
          <pc:docMk/>
          <pc:sldMk cId="1115988105" sldId="386"/>
        </pc:sldMkLst>
        <pc:picChg chg="mod">
          <ac:chgData name="James Chau [SEHS]" userId="bdf89e84-b0b9-49c4-bac0-82c8cf7178d0" providerId="ADAL" clId="{CD316F02-8B14-4D1C-AC62-4B41507F8BD3}" dt="2023-07-12T14:38:27.627" v="5160" actId="1076"/>
          <ac:picMkLst>
            <pc:docMk/>
            <pc:sldMk cId="1115988105" sldId="386"/>
            <ac:picMk id="11" creationId="{532A78E1-4C36-6424-15EC-4653A98EFCCA}"/>
          </ac:picMkLst>
        </pc:picChg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3364837445" sldId="387"/>
        </pc:sldMkLst>
      </pc:sldChg>
      <pc:sldChg chg="add">
        <pc:chgData name="James Chau [SEHS]" userId="bdf89e84-b0b9-49c4-bac0-82c8cf7178d0" providerId="ADAL" clId="{CD316F02-8B14-4D1C-AC62-4B41507F8BD3}" dt="2023-07-12T14:33:49.477" v="4861"/>
        <pc:sldMkLst>
          <pc:docMk/>
          <pc:sldMk cId="3229305925" sldId="388"/>
        </pc:sldMkLst>
      </pc:sldChg>
    </pc:docChg>
  </pc:docChgLst>
  <pc:docChgLst>
    <pc:chgData name="James Chau [SEHS]" userId="bdf89e84-b0b9-49c4-bac0-82c8cf7178d0" providerId="ADAL" clId="{D955F365-20CE-427E-BFBD-4278F530D1D1}"/>
    <pc:docChg chg="undo custSel addSld delSld modSld">
      <pc:chgData name="James Chau [SEHS]" userId="bdf89e84-b0b9-49c4-bac0-82c8cf7178d0" providerId="ADAL" clId="{D955F365-20CE-427E-BFBD-4278F530D1D1}" dt="2024-07-28T11:24:24.179" v="1192" actId="20577"/>
      <pc:docMkLst>
        <pc:docMk/>
      </pc:docMkLst>
      <pc:sldChg chg="modSp mod">
        <pc:chgData name="James Chau [SEHS]" userId="bdf89e84-b0b9-49c4-bac0-82c8cf7178d0" providerId="ADAL" clId="{D955F365-20CE-427E-BFBD-4278F530D1D1}" dt="2024-07-28T11:23:11.683" v="1177" actId="20577"/>
        <pc:sldMkLst>
          <pc:docMk/>
          <pc:sldMk cId="0" sldId="256"/>
        </pc:sldMkLst>
        <pc:spChg chg="mod">
          <ac:chgData name="James Chau [SEHS]" userId="bdf89e84-b0b9-49c4-bac0-82c8cf7178d0" providerId="ADAL" clId="{D955F365-20CE-427E-BFBD-4278F530D1D1}" dt="2024-07-28T11:23:11.683" v="1177" actId="20577"/>
          <ac:spMkLst>
            <pc:docMk/>
            <pc:sldMk cId="0" sldId="256"/>
            <ac:spMk id="3" creationId="{8E90C3EA-C9A4-CD25-2080-D5C0D7ACDA80}"/>
          </ac:spMkLst>
        </pc:spChg>
      </pc:sldChg>
      <pc:sldChg chg="add">
        <pc:chgData name="James Chau [SEHS]" userId="bdf89e84-b0b9-49c4-bac0-82c8cf7178d0" providerId="ADAL" clId="{D955F365-20CE-427E-BFBD-4278F530D1D1}" dt="2024-07-13T02:15:01.898" v="1171"/>
        <pc:sldMkLst>
          <pc:docMk/>
          <pc:sldMk cId="1049565325" sldId="276"/>
        </pc:sldMkLst>
      </pc:sldChg>
      <pc:sldChg chg="del">
        <pc:chgData name="James Chau [SEHS]" userId="bdf89e84-b0b9-49c4-bac0-82c8cf7178d0" providerId="ADAL" clId="{D955F365-20CE-427E-BFBD-4278F530D1D1}" dt="2024-07-13T02:14:57.048" v="1170" actId="2696"/>
        <pc:sldMkLst>
          <pc:docMk/>
          <pc:sldMk cId="1234275859" sldId="276"/>
        </pc:sldMkLst>
      </pc:sldChg>
      <pc:sldChg chg="add">
        <pc:chgData name="James Chau [SEHS]" userId="bdf89e84-b0b9-49c4-bac0-82c8cf7178d0" providerId="ADAL" clId="{D955F365-20CE-427E-BFBD-4278F530D1D1}" dt="2024-07-13T02:15:01.898" v="1171"/>
        <pc:sldMkLst>
          <pc:docMk/>
          <pc:sldMk cId="1347116540" sldId="277"/>
        </pc:sldMkLst>
      </pc:sldChg>
      <pc:sldChg chg="del">
        <pc:chgData name="James Chau [SEHS]" userId="bdf89e84-b0b9-49c4-bac0-82c8cf7178d0" providerId="ADAL" clId="{D955F365-20CE-427E-BFBD-4278F530D1D1}" dt="2024-07-13T02:14:57.048" v="1170" actId="2696"/>
        <pc:sldMkLst>
          <pc:docMk/>
          <pc:sldMk cId="3115548850" sldId="277"/>
        </pc:sldMkLst>
      </pc:sldChg>
      <pc:sldChg chg="add">
        <pc:chgData name="James Chau [SEHS]" userId="bdf89e84-b0b9-49c4-bac0-82c8cf7178d0" providerId="ADAL" clId="{D955F365-20CE-427E-BFBD-4278F530D1D1}" dt="2024-07-13T02:15:01.898" v="1171"/>
        <pc:sldMkLst>
          <pc:docMk/>
          <pc:sldMk cId="1403080095" sldId="278"/>
        </pc:sldMkLst>
      </pc:sldChg>
      <pc:sldChg chg="del">
        <pc:chgData name="James Chau [SEHS]" userId="bdf89e84-b0b9-49c4-bac0-82c8cf7178d0" providerId="ADAL" clId="{D955F365-20CE-427E-BFBD-4278F530D1D1}" dt="2024-07-13T02:14:57.048" v="1170" actId="2696"/>
        <pc:sldMkLst>
          <pc:docMk/>
          <pc:sldMk cId="3715076640" sldId="278"/>
        </pc:sldMkLst>
      </pc:sldChg>
      <pc:sldChg chg="del">
        <pc:chgData name="James Chau [SEHS]" userId="bdf89e84-b0b9-49c4-bac0-82c8cf7178d0" providerId="ADAL" clId="{D955F365-20CE-427E-BFBD-4278F530D1D1}" dt="2024-07-13T02:14:57.048" v="1170" actId="2696"/>
        <pc:sldMkLst>
          <pc:docMk/>
          <pc:sldMk cId="300644926" sldId="279"/>
        </pc:sldMkLst>
      </pc:sldChg>
      <pc:sldChg chg="add">
        <pc:chgData name="James Chau [SEHS]" userId="bdf89e84-b0b9-49c4-bac0-82c8cf7178d0" providerId="ADAL" clId="{D955F365-20CE-427E-BFBD-4278F530D1D1}" dt="2024-07-13T02:15:01.898" v="1171"/>
        <pc:sldMkLst>
          <pc:docMk/>
          <pc:sldMk cId="4091510829" sldId="279"/>
        </pc:sldMkLst>
      </pc:sldChg>
      <pc:sldChg chg="add">
        <pc:chgData name="James Chau [SEHS]" userId="bdf89e84-b0b9-49c4-bac0-82c8cf7178d0" providerId="ADAL" clId="{D955F365-20CE-427E-BFBD-4278F530D1D1}" dt="2024-07-13T02:15:01.898" v="1171"/>
        <pc:sldMkLst>
          <pc:docMk/>
          <pc:sldMk cId="1188714843" sldId="280"/>
        </pc:sldMkLst>
      </pc:sldChg>
      <pc:sldChg chg="del">
        <pc:chgData name="James Chau [SEHS]" userId="bdf89e84-b0b9-49c4-bac0-82c8cf7178d0" providerId="ADAL" clId="{D955F365-20CE-427E-BFBD-4278F530D1D1}" dt="2024-07-13T02:14:57.048" v="1170" actId="2696"/>
        <pc:sldMkLst>
          <pc:docMk/>
          <pc:sldMk cId="3102403351" sldId="280"/>
        </pc:sldMkLst>
      </pc:sldChg>
      <pc:sldChg chg="modSp mod">
        <pc:chgData name="James Chau [SEHS]" userId="bdf89e84-b0b9-49c4-bac0-82c8cf7178d0" providerId="ADAL" clId="{D955F365-20CE-427E-BFBD-4278F530D1D1}" dt="2024-07-28T11:23:25.532" v="1187" actId="20577"/>
        <pc:sldMkLst>
          <pc:docMk/>
          <pc:sldMk cId="3187081181" sldId="319"/>
        </pc:sldMkLst>
        <pc:spChg chg="mod">
          <ac:chgData name="James Chau [SEHS]" userId="bdf89e84-b0b9-49c4-bac0-82c8cf7178d0" providerId="ADAL" clId="{D955F365-20CE-427E-BFBD-4278F530D1D1}" dt="2024-07-28T11:23:25.532" v="1187" actId="20577"/>
          <ac:spMkLst>
            <pc:docMk/>
            <pc:sldMk cId="3187081181" sldId="319"/>
            <ac:spMk id="5" creationId="{4C0EF044-ADF3-4856-AEEE-1121CECFC298}"/>
          </ac:spMkLst>
        </pc:spChg>
      </pc:sldChg>
      <pc:sldChg chg="addSp modSp mod">
        <pc:chgData name="James Chau [SEHS]" userId="bdf89e84-b0b9-49c4-bac0-82c8cf7178d0" providerId="ADAL" clId="{D955F365-20CE-427E-BFBD-4278F530D1D1}" dt="2024-07-28T11:24:24.179" v="1192" actId="20577"/>
        <pc:sldMkLst>
          <pc:docMk/>
          <pc:sldMk cId="1256976173" sldId="347"/>
        </pc:sldMkLst>
        <pc:spChg chg="add mod">
          <ac:chgData name="James Chau [SEHS]" userId="bdf89e84-b0b9-49c4-bac0-82c8cf7178d0" providerId="ADAL" clId="{D955F365-20CE-427E-BFBD-4278F530D1D1}" dt="2024-07-28T11:24:24.179" v="1192" actId="20577"/>
          <ac:spMkLst>
            <pc:docMk/>
            <pc:sldMk cId="1256976173" sldId="347"/>
            <ac:spMk id="3" creationId="{C8F4FE3F-1A9A-86B0-72F7-1C7661A9CB3F}"/>
          </ac:spMkLst>
        </pc:spChg>
        <pc:picChg chg="mod">
          <ac:chgData name="James Chau [SEHS]" userId="bdf89e84-b0b9-49c4-bac0-82c8cf7178d0" providerId="ADAL" clId="{D955F365-20CE-427E-BFBD-4278F530D1D1}" dt="2024-07-28T11:23:37.061" v="1188" actId="1076"/>
          <ac:picMkLst>
            <pc:docMk/>
            <pc:sldMk cId="1256976173" sldId="347"/>
            <ac:picMk id="4" creationId="{91E1B0FD-BF11-4043-9541-8B50F1E1BC00}"/>
          </ac:picMkLst>
        </pc:picChg>
      </pc:sldChg>
      <pc:sldChg chg="addSp delSp modSp mod">
        <pc:chgData name="James Chau [SEHS]" userId="bdf89e84-b0b9-49c4-bac0-82c8cf7178d0" providerId="ADAL" clId="{D955F365-20CE-427E-BFBD-4278F530D1D1}" dt="2024-07-13T00:55:48.252" v="19" actId="1076"/>
        <pc:sldMkLst>
          <pc:docMk/>
          <pc:sldMk cId="3977032214" sldId="384"/>
        </pc:sldMkLst>
        <pc:spChg chg="mod">
          <ac:chgData name="James Chau [SEHS]" userId="bdf89e84-b0b9-49c4-bac0-82c8cf7178d0" providerId="ADAL" clId="{D955F365-20CE-427E-BFBD-4278F530D1D1}" dt="2024-07-13T00:54:56.050" v="14" actId="20577"/>
          <ac:spMkLst>
            <pc:docMk/>
            <pc:sldMk cId="3977032214" sldId="384"/>
            <ac:spMk id="3" creationId="{53C088E3-CC0A-CECE-45D5-9601A102E387}"/>
          </ac:spMkLst>
        </pc:spChg>
        <pc:spChg chg="mod">
          <ac:chgData name="James Chau [SEHS]" userId="bdf89e84-b0b9-49c4-bac0-82c8cf7178d0" providerId="ADAL" clId="{D955F365-20CE-427E-BFBD-4278F530D1D1}" dt="2024-07-13T00:55:48.252" v="19" actId="1076"/>
          <ac:spMkLst>
            <pc:docMk/>
            <pc:sldMk cId="3977032214" sldId="384"/>
            <ac:spMk id="7" creationId="{4A6C001B-093B-CA79-5933-D6B3174C97E6}"/>
          </ac:spMkLst>
        </pc:spChg>
        <pc:picChg chg="add mod ord">
          <ac:chgData name="James Chau [SEHS]" userId="bdf89e84-b0b9-49c4-bac0-82c8cf7178d0" providerId="ADAL" clId="{D955F365-20CE-427E-BFBD-4278F530D1D1}" dt="2024-07-13T00:55:44.325" v="18" actId="167"/>
          <ac:picMkLst>
            <pc:docMk/>
            <pc:sldMk cId="3977032214" sldId="384"/>
            <ac:picMk id="5" creationId="{962FF344-FD3F-F6E5-8CC5-5646EBC83D92}"/>
          </ac:picMkLst>
        </pc:picChg>
        <pc:picChg chg="del">
          <ac:chgData name="James Chau [SEHS]" userId="bdf89e84-b0b9-49c4-bac0-82c8cf7178d0" providerId="ADAL" clId="{D955F365-20CE-427E-BFBD-4278F530D1D1}" dt="2024-07-13T00:55:02.717" v="15" actId="478"/>
          <ac:picMkLst>
            <pc:docMk/>
            <pc:sldMk cId="3977032214" sldId="384"/>
            <ac:picMk id="9" creationId="{3DB1F9CC-8FD4-429F-7D25-6CF6ACA2A388}"/>
          </ac:picMkLst>
        </pc:picChg>
      </pc:sldChg>
      <pc:sldChg chg="del">
        <pc:chgData name="James Chau [SEHS]" userId="bdf89e84-b0b9-49c4-bac0-82c8cf7178d0" providerId="ADAL" clId="{D955F365-20CE-427E-BFBD-4278F530D1D1}" dt="2024-07-13T02:13:33.667" v="1166" actId="47"/>
        <pc:sldMkLst>
          <pc:docMk/>
          <pc:sldMk cId="1099361937" sldId="396"/>
        </pc:sldMkLst>
      </pc:sldChg>
      <pc:sldChg chg="del">
        <pc:chgData name="James Chau [SEHS]" userId="bdf89e84-b0b9-49c4-bac0-82c8cf7178d0" providerId="ADAL" clId="{D955F365-20CE-427E-BFBD-4278F530D1D1}" dt="2024-07-13T02:13:35.597" v="1167" actId="47"/>
        <pc:sldMkLst>
          <pc:docMk/>
          <pc:sldMk cId="3980649579" sldId="397"/>
        </pc:sldMkLst>
      </pc:sldChg>
      <pc:sldChg chg="del">
        <pc:chgData name="James Chau [SEHS]" userId="bdf89e84-b0b9-49c4-bac0-82c8cf7178d0" providerId="ADAL" clId="{D955F365-20CE-427E-BFBD-4278F530D1D1}" dt="2024-07-13T02:13:37.152" v="1168" actId="47"/>
        <pc:sldMkLst>
          <pc:docMk/>
          <pc:sldMk cId="2233024453" sldId="398"/>
        </pc:sldMkLst>
      </pc:sldChg>
      <pc:sldChg chg="del">
        <pc:chgData name="James Chau [SEHS]" userId="bdf89e84-b0b9-49c4-bac0-82c8cf7178d0" providerId="ADAL" clId="{D955F365-20CE-427E-BFBD-4278F530D1D1}" dt="2024-07-13T02:13:38.348" v="1169" actId="47"/>
        <pc:sldMkLst>
          <pc:docMk/>
          <pc:sldMk cId="2491287832" sldId="399"/>
        </pc:sldMkLst>
      </pc:sldChg>
      <pc:sldChg chg="addSp delSp modSp new mod">
        <pc:chgData name="James Chau [SEHS]" userId="bdf89e84-b0b9-49c4-bac0-82c8cf7178d0" providerId="ADAL" clId="{D955F365-20CE-427E-BFBD-4278F530D1D1}" dt="2024-07-13T01:05:03.247" v="247" actId="11529"/>
        <pc:sldMkLst>
          <pc:docMk/>
          <pc:sldMk cId="2591064245" sldId="429"/>
        </pc:sldMkLst>
        <pc:spChg chg="mod">
          <ac:chgData name="James Chau [SEHS]" userId="bdf89e84-b0b9-49c4-bac0-82c8cf7178d0" providerId="ADAL" clId="{D955F365-20CE-427E-BFBD-4278F530D1D1}" dt="2024-07-13T01:02:40.293" v="219" actId="20577"/>
          <ac:spMkLst>
            <pc:docMk/>
            <pc:sldMk cId="2591064245" sldId="429"/>
            <ac:spMk id="2" creationId="{4EB80BE8-24DD-4253-61B0-D0FFEF72AEDE}"/>
          </ac:spMkLst>
        </pc:spChg>
        <pc:spChg chg="mod">
          <ac:chgData name="James Chau [SEHS]" userId="bdf89e84-b0b9-49c4-bac0-82c8cf7178d0" providerId="ADAL" clId="{D955F365-20CE-427E-BFBD-4278F530D1D1}" dt="2024-07-13T01:02:47.549" v="235" actId="20577"/>
          <ac:spMkLst>
            <pc:docMk/>
            <pc:sldMk cId="2591064245" sldId="429"/>
            <ac:spMk id="3" creationId="{0D7E8F02-3001-66C1-F741-A58CE46425DB}"/>
          </ac:spMkLst>
        </pc:spChg>
        <pc:picChg chg="add mod">
          <ac:chgData name="James Chau [SEHS]" userId="bdf89e84-b0b9-49c4-bac0-82c8cf7178d0" providerId="ADAL" clId="{D955F365-20CE-427E-BFBD-4278F530D1D1}" dt="2024-07-13T01:04:47.515" v="245" actId="1076"/>
          <ac:picMkLst>
            <pc:docMk/>
            <pc:sldMk cId="2591064245" sldId="429"/>
            <ac:picMk id="5" creationId="{63653CC2-0421-A6F7-499D-58EC1F5D80AC}"/>
          </ac:picMkLst>
        </pc:picChg>
        <pc:picChg chg="add mod">
          <ac:chgData name="James Chau [SEHS]" userId="bdf89e84-b0b9-49c4-bac0-82c8cf7178d0" providerId="ADAL" clId="{D955F365-20CE-427E-BFBD-4278F530D1D1}" dt="2024-07-13T01:03:48.828" v="242" actId="1076"/>
          <ac:picMkLst>
            <pc:docMk/>
            <pc:sldMk cId="2591064245" sldId="429"/>
            <ac:picMk id="1026" creationId="{C1DD0B9A-91A4-765D-C969-970D8373C7D4}"/>
          </ac:picMkLst>
        </pc:picChg>
        <pc:picChg chg="add del mod">
          <ac:chgData name="James Chau [SEHS]" userId="bdf89e84-b0b9-49c4-bac0-82c8cf7178d0" providerId="ADAL" clId="{D955F365-20CE-427E-BFBD-4278F530D1D1}" dt="2024-07-13T01:03:42.440" v="239" actId="478"/>
          <ac:picMkLst>
            <pc:docMk/>
            <pc:sldMk cId="2591064245" sldId="429"/>
            <ac:picMk id="1028" creationId="{2F32513A-D887-216F-FF90-A590BE937BF2}"/>
          </ac:picMkLst>
        </pc:picChg>
        <pc:picChg chg="add mod">
          <ac:chgData name="James Chau [SEHS]" userId="bdf89e84-b0b9-49c4-bac0-82c8cf7178d0" providerId="ADAL" clId="{D955F365-20CE-427E-BFBD-4278F530D1D1}" dt="2024-07-13T01:03:52.148" v="243" actId="1076"/>
          <ac:picMkLst>
            <pc:docMk/>
            <pc:sldMk cId="2591064245" sldId="429"/>
            <ac:picMk id="1030" creationId="{DC78A29D-973D-6C02-028B-6C23BBF1F5C4}"/>
          </ac:picMkLst>
        </pc:picChg>
        <pc:cxnChg chg="add">
          <ac:chgData name="James Chau [SEHS]" userId="bdf89e84-b0b9-49c4-bac0-82c8cf7178d0" providerId="ADAL" clId="{D955F365-20CE-427E-BFBD-4278F530D1D1}" dt="2024-07-13T01:04:56.691" v="246" actId="11529"/>
          <ac:cxnSpMkLst>
            <pc:docMk/>
            <pc:sldMk cId="2591064245" sldId="429"/>
            <ac:cxnSpMk id="7" creationId="{1CD12074-CD1D-BF86-EB87-D148D4AA9E27}"/>
          </ac:cxnSpMkLst>
        </pc:cxnChg>
        <pc:cxnChg chg="add">
          <ac:chgData name="James Chau [SEHS]" userId="bdf89e84-b0b9-49c4-bac0-82c8cf7178d0" providerId="ADAL" clId="{D955F365-20CE-427E-BFBD-4278F530D1D1}" dt="2024-07-13T01:05:03.247" v="247" actId="11529"/>
          <ac:cxnSpMkLst>
            <pc:docMk/>
            <pc:sldMk cId="2591064245" sldId="429"/>
            <ac:cxnSpMk id="9" creationId="{7B7B2095-6DB1-FA3A-64EB-C3B96EB20BAD}"/>
          </ac:cxnSpMkLst>
        </pc:cxnChg>
      </pc:sldChg>
      <pc:sldChg chg="addSp modSp new mod">
        <pc:chgData name="James Chau [SEHS]" userId="bdf89e84-b0b9-49c4-bac0-82c8cf7178d0" providerId="ADAL" clId="{D955F365-20CE-427E-BFBD-4278F530D1D1}" dt="2024-07-13T01:10:29.342" v="473" actId="20577"/>
        <pc:sldMkLst>
          <pc:docMk/>
          <pc:sldMk cId="3156583146" sldId="430"/>
        </pc:sldMkLst>
        <pc:spChg chg="mod">
          <ac:chgData name="James Chau [SEHS]" userId="bdf89e84-b0b9-49c4-bac0-82c8cf7178d0" providerId="ADAL" clId="{D955F365-20CE-427E-BFBD-4278F530D1D1}" dt="2024-07-13T01:06:28.804" v="321" actId="20577"/>
          <ac:spMkLst>
            <pc:docMk/>
            <pc:sldMk cId="3156583146" sldId="430"/>
            <ac:spMk id="2" creationId="{E43DBB9C-805D-9DA7-4E5D-FDA135C0959A}"/>
          </ac:spMkLst>
        </pc:spChg>
        <pc:spChg chg="mod">
          <ac:chgData name="James Chau [SEHS]" userId="bdf89e84-b0b9-49c4-bac0-82c8cf7178d0" providerId="ADAL" clId="{D955F365-20CE-427E-BFBD-4278F530D1D1}" dt="2024-07-13T01:10:29.342" v="473" actId="20577"/>
          <ac:spMkLst>
            <pc:docMk/>
            <pc:sldMk cId="3156583146" sldId="430"/>
            <ac:spMk id="3" creationId="{A98C7147-26B7-B861-45CA-0A3C7F886976}"/>
          </ac:spMkLst>
        </pc:spChg>
        <pc:picChg chg="add mod">
          <ac:chgData name="James Chau [SEHS]" userId="bdf89e84-b0b9-49c4-bac0-82c8cf7178d0" providerId="ADAL" clId="{D955F365-20CE-427E-BFBD-4278F530D1D1}" dt="2024-07-13T01:06:04.599" v="272" actId="1076"/>
          <ac:picMkLst>
            <pc:docMk/>
            <pc:sldMk cId="3156583146" sldId="430"/>
            <ac:picMk id="5" creationId="{4B513210-DB2E-C833-0412-4ACAB4AC9129}"/>
          </ac:picMkLst>
        </pc:picChg>
      </pc:sldChg>
      <pc:sldChg chg="addSp modSp new mod">
        <pc:chgData name="James Chau [SEHS]" userId="bdf89e84-b0b9-49c4-bac0-82c8cf7178d0" providerId="ADAL" clId="{D955F365-20CE-427E-BFBD-4278F530D1D1}" dt="2024-07-13T01:09:57.095" v="401" actId="20577"/>
        <pc:sldMkLst>
          <pc:docMk/>
          <pc:sldMk cId="3358909498" sldId="431"/>
        </pc:sldMkLst>
        <pc:spChg chg="add mod">
          <ac:chgData name="James Chau [SEHS]" userId="bdf89e84-b0b9-49c4-bac0-82c8cf7178d0" providerId="ADAL" clId="{D955F365-20CE-427E-BFBD-4278F530D1D1}" dt="2024-07-13T01:07:49.326" v="327" actId="14100"/>
          <ac:spMkLst>
            <pc:docMk/>
            <pc:sldMk cId="3358909498" sldId="431"/>
            <ac:spMk id="6" creationId="{FBCAEFA0-EC88-678B-9361-F4E2FB332223}"/>
          </ac:spMkLst>
        </pc:spChg>
        <pc:spChg chg="add mod">
          <ac:chgData name="James Chau [SEHS]" userId="bdf89e84-b0b9-49c4-bac0-82c8cf7178d0" providerId="ADAL" clId="{D955F365-20CE-427E-BFBD-4278F530D1D1}" dt="2024-07-13T01:07:59.556" v="331" actId="14100"/>
          <ac:spMkLst>
            <pc:docMk/>
            <pc:sldMk cId="3358909498" sldId="431"/>
            <ac:spMk id="7" creationId="{9694AE7B-2149-F2C9-3AAB-C602DD8ED653}"/>
          </ac:spMkLst>
        </pc:spChg>
        <pc:spChg chg="add mod">
          <ac:chgData name="James Chau [SEHS]" userId="bdf89e84-b0b9-49c4-bac0-82c8cf7178d0" providerId="ADAL" clId="{D955F365-20CE-427E-BFBD-4278F530D1D1}" dt="2024-07-13T01:08:26.254" v="338" actId="14100"/>
          <ac:spMkLst>
            <pc:docMk/>
            <pc:sldMk cId="3358909498" sldId="431"/>
            <ac:spMk id="8" creationId="{FF6C2508-609D-03CC-9D73-85211BA40DE4}"/>
          </ac:spMkLst>
        </pc:spChg>
        <pc:spChg chg="add mod">
          <ac:chgData name="James Chau [SEHS]" userId="bdf89e84-b0b9-49c4-bac0-82c8cf7178d0" providerId="ADAL" clId="{D955F365-20CE-427E-BFBD-4278F530D1D1}" dt="2024-07-13T01:08:30.648" v="339"/>
          <ac:spMkLst>
            <pc:docMk/>
            <pc:sldMk cId="3358909498" sldId="431"/>
            <ac:spMk id="9" creationId="{ED76EA41-B65A-F51B-66D5-BE3308D07881}"/>
          </ac:spMkLst>
        </pc:spChg>
        <pc:spChg chg="add mod">
          <ac:chgData name="James Chau [SEHS]" userId="bdf89e84-b0b9-49c4-bac0-82c8cf7178d0" providerId="ADAL" clId="{D955F365-20CE-427E-BFBD-4278F530D1D1}" dt="2024-07-13T01:08:43.481" v="342" actId="14100"/>
          <ac:spMkLst>
            <pc:docMk/>
            <pc:sldMk cId="3358909498" sldId="431"/>
            <ac:spMk id="10" creationId="{C0043584-73DA-BEEA-0C5D-AB8E5AA7662A}"/>
          </ac:spMkLst>
        </pc:spChg>
        <pc:spChg chg="add mod">
          <ac:chgData name="James Chau [SEHS]" userId="bdf89e84-b0b9-49c4-bac0-82c8cf7178d0" providerId="ADAL" clId="{D955F365-20CE-427E-BFBD-4278F530D1D1}" dt="2024-07-13T01:09:11.824" v="365" actId="207"/>
          <ac:spMkLst>
            <pc:docMk/>
            <pc:sldMk cId="3358909498" sldId="431"/>
            <ac:spMk id="11" creationId="{C5EB53B2-466B-7923-24BE-BB8CCC88027D}"/>
          </ac:spMkLst>
        </pc:spChg>
        <pc:spChg chg="add mod">
          <ac:chgData name="James Chau [SEHS]" userId="bdf89e84-b0b9-49c4-bac0-82c8cf7178d0" providerId="ADAL" clId="{D955F365-20CE-427E-BFBD-4278F530D1D1}" dt="2024-07-13T01:09:24.850" v="373" actId="20577"/>
          <ac:spMkLst>
            <pc:docMk/>
            <pc:sldMk cId="3358909498" sldId="431"/>
            <ac:spMk id="12" creationId="{50D088F8-BD47-2EFF-370D-0673575CC3A2}"/>
          </ac:spMkLst>
        </pc:spChg>
        <pc:spChg chg="add mod">
          <ac:chgData name="James Chau [SEHS]" userId="bdf89e84-b0b9-49c4-bac0-82c8cf7178d0" providerId="ADAL" clId="{D955F365-20CE-427E-BFBD-4278F530D1D1}" dt="2024-07-13T01:09:39.535" v="389" actId="20577"/>
          <ac:spMkLst>
            <pc:docMk/>
            <pc:sldMk cId="3358909498" sldId="431"/>
            <ac:spMk id="13" creationId="{46ED4243-4CE2-1623-8964-D923D8F6AE53}"/>
          </ac:spMkLst>
        </pc:spChg>
        <pc:spChg chg="add mod">
          <ac:chgData name="James Chau [SEHS]" userId="bdf89e84-b0b9-49c4-bac0-82c8cf7178d0" providerId="ADAL" clId="{D955F365-20CE-427E-BFBD-4278F530D1D1}" dt="2024-07-13T01:09:57.095" v="401" actId="20577"/>
          <ac:spMkLst>
            <pc:docMk/>
            <pc:sldMk cId="3358909498" sldId="431"/>
            <ac:spMk id="14" creationId="{D327C967-DC4F-FED0-300A-72CD683D5F2A}"/>
          </ac:spMkLst>
        </pc:spChg>
        <pc:picChg chg="add mod">
          <ac:chgData name="James Chau [SEHS]" userId="bdf89e84-b0b9-49c4-bac0-82c8cf7178d0" providerId="ADAL" clId="{D955F365-20CE-427E-BFBD-4278F530D1D1}" dt="2024-07-13T01:08:12.451" v="334" actId="1076"/>
          <ac:picMkLst>
            <pc:docMk/>
            <pc:sldMk cId="3358909498" sldId="431"/>
            <ac:picMk id="5" creationId="{0A4FE0C5-99CB-013C-1DF1-9ADADA89FC47}"/>
          </ac:picMkLst>
        </pc:picChg>
      </pc:sldChg>
      <pc:sldChg chg="addSp modSp new mod">
        <pc:chgData name="James Chau [SEHS]" userId="bdf89e84-b0b9-49c4-bac0-82c8cf7178d0" providerId="ADAL" clId="{D955F365-20CE-427E-BFBD-4278F530D1D1}" dt="2024-07-13T01:11:56.667" v="570" actId="14100"/>
        <pc:sldMkLst>
          <pc:docMk/>
          <pc:sldMk cId="435925694" sldId="432"/>
        </pc:sldMkLst>
        <pc:spChg chg="mod">
          <ac:chgData name="James Chau [SEHS]" userId="bdf89e84-b0b9-49c4-bac0-82c8cf7178d0" providerId="ADAL" clId="{D955F365-20CE-427E-BFBD-4278F530D1D1}" dt="2024-07-13T01:10:51.786" v="506" actId="20577"/>
          <ac:spMkLst>
            <pc:docMk/>
            <pc:sldMk cId="435925694" sldId="432"/>
            <ac:spMk id="2" creationId="{3D3162DD-7DC6-E59C-7A16-A804DA4AF9AF}"/>
          </ac:spMkLst>
        </pc:spChg>
        <pc:spChg chg="mod">
          <ac:chgData name="James Chau [SEHS]" userId="bdf89e84-b0b9-49c4-bac0-82c8cf7178d0" providerId="ADAL" clId="{D955F365-20CE-427E-BFBD-4278F530D1D1}" dt="2024-07-13T01:11:54.073" v="569" actId="1076"/>
          <ac:spMkLst>
            <pc:docMk/>
            <pc:sldMk cId="435925694" sldId="432"/>
            <ac:spMk id="3" creationId="{7985B289-A902-F842-05B6-F701688420E9}"/>
          </ac:spMkLst>
        </pc:spChg>
        <pc:picChg chg="add mod">
          <ac:chgData name="James Chau [SEHS]" userId="bdf89e84-b0b9-49c4-bac0-82c8cf7178d0" providerId="ADAL" clId="{D955F365-20CE-427E-BFBD-4278F530D1D1}" dt="2024-07-13T01:11:56.667" v="570" actId="14100"/>
          <ac:picMkLst>
            <pc:docMk/>
            <pc:sldMk cId="435925694" sldId="432"/>
            <ac:picMk id="5" creationId="{B6274745-6710-8BB7-12EB-214C8B043525}"/>
          </ac:picMkLst>
        </pc:picChg>
      </pc:sldChg>
      <pc:sldChg chg="addSp modSp new mod">
        <pc:chgData name="James Chau [SEHS]" userId="bdf89e84-b0b9-49c4-bac0-82c8cf7178d0" providerId="ADAL" clId="{D955F365-20CE-427E-BFBD-4278F530D1D1}" dt="2024-07-13T01:21:00.672" v="826" actId="1076"/>
        <pc:sldMkLst>
          <pc:docMk/>
          <pc:sldMk cId="242096809" sldId="433"/>
        </pc:sldMkLst>
        <pc:spChg chg="mod">
          <ac:chgData name="James Chau [SEHS]" userId="bdf89e84-b0b9-49c4-bac0-82c8cf7178d0" providerId="ADAL" clId="{D955F365-20CE-427E-BFBD-4278F530D1D1}" dt="2024-07-13T01:14:15.493" v="599" actId="20577"/>
          <ac:spMkLst>
            <pc:docMk/>
            <pc:sldMk cId="242096809" sldId="433"/>
            <ac:spMk id="2" creationId="{658D17D2-BC9A-D826-506A-0C0B8F2315B4}"/>
          </ac:spMkLst>
        </pc:spChg>
        <pc:spChg chg="mod">
          <ac:chgData name="James Chau [SEHS]" userId="bdf89e84-b0b9-49c4-bac0-82c8cf7178d0" providerId="ADAL" clId="{D955F365-20CE-427E-BFBD-4278F530D1D1}" dt="2024-07-13T01:20:22.188" v="821" actId="20577"/>
          <ac:spMkLst>
            <pc:docMk/>
            <pc:sldMk cId="242096809" sldId="433"/>
            <ac:spMk id="3" creationId="{B4C63BDE-DB5B-E9BA-6823-5DBC97D603A7}"/>
          </ac:spMkLst>
        </pc:spChg>
        <pc:spChg chg="add mod">
          <ac:chgData name="James Chau [SEHS]" userId="bdf89e84-b0b9-49c4-bac0-82c8cf7178d0" providerId="ADAL" clId="{D955F365-20CE-427E-BFBD-4278F530D1D1}" dt="2024-07-13T01:21:00.672" v="826" actId="1076"/>
          <ac:spMkLst>
            <pc:docMk/>
            <pc:sldMk cId="242096809" sldId="433"/>
            <ac:spMk id="6" creationId="{9CD4C26A-DCB1-BF9B-BFC4-33729BA397BB}"/>
          </ac:spMkLst>
        </pc:spChg>
        <pc:picChg chg="add mod">
          <ac:chgData name="James Chau [SEHS]" userId="bdf89e84-b0b9-49c4-bac0-82c8cf7178d0" providerId="ADAL" clId="{D955F365-20CE-427E-BFBD-4278F530D1D1}" dt="2024-07-13T01:19:28.327" v="709" actId="1076"/>
          <ac:picMkLst>
            <pc:docMk/>
            <pc:sldMk cId="242096809" sldId="433"/>
            <ac:picMk id="5" creationId="{8FC810F2-D571-A1AA-F15F-5D129E4EA062}"/>
          </ac:picMkLst>
        </pc:picChg>
      </pc:sldChg>
      <pc:sldChg chg="addSp delSp modSp new mod">
        <pc:chgData name="James Chau [SEHS]" userId="bdf89e84-b0b9-49c4-bac0-82c8cf7178d0" providerId="ADAL" clId="{D955F365-20CE-427E-BFBD-4278F530D1D1}" dt="2024-07-13T01:25:52.912" v="992" actId="1076"/>
        <pc:sldMkLst>
          <pc:docMk/>
          <pc:sldMk cId="2338694385" sldId="434"/>
        </pc:sldMkLst>
        <pc:spChg chg="mod">
          <ac:chgData name="James Chau [SEHS]" userId="bdf89e84-b0b9-49c4-bac0-82c8cf7178d0" providerId="ADAL" clId="{D955F365-20CE-427E-BFBD-4278F530D1D1}" dt="2024-07-13T01:21:29.874" v="851" actId="20577"/>
          <ac:spMkLst>
            <pc:docMk/>
            <pc:sldMk cId="2338694385" sldId="434"/>
            <ac:spMk id="2" creationId="{F0E262AE-2CC7-6A9A-E9C2-C49DE9367133}"/>
          </ac:spMkLst>
        </pc:spChg>
        <pc:spChg chg="mod">
          <ac:chgData name="James Chau [SEHS]" userId="bdf89e84-b0b9-49c4-bac0-82c8cf7178d0" providerId="ADAL" clId="{D955F365-20CE-427E-BFBD-4278F530D1D1}" dt="2024-07-13T01:25:20.033" v="982" actId="20577"/>
          <ac:spMkLst>
            <pc:docMk/>
            <pc:sldMk cId="2338694385" sldId="434"/>
            <ac:spMk id="3" creationId="{A4A0FA0F-7B8B-C160-F46C-C4D921C083DE}"/>
          </ac:spMkLst>
        </pc:spChg>
        <pc:spChg chg="add mod">
          <ac:chgData name="James Chau [SEHS]" userId="bdf89e84-b0b9-49c4-bac0-82c8cf7178d0" providerId="ADAL" clId="{D955F365-20CE-427E-BFBD-4278F530D1D1}" dt="2024-07-13T01:25:33.327" v="984" actId="1076"/>
          <ac:spMkLst>
            <pc:docMk/>
            <pc:sldMk cId="2338694385" sldId="434"/>
            <ac:spMk id="9" creationId="{0CEB0A36-5C6A-9DB1-875A-47504D5662A0}"/>
          </ac:spMkLst>
        </pc:spChg>
        <pc:spChg chg="add mod">
          <ac:chgData name="James Chau [SEHS]" userId="bdf89e84-b0b9-49c4-bac0-82c8cf7178d0" providerId="ADAL" clId="{D955F365-20CE-427E-BFBD-4278F530D1D1}" dt="2024-07-13T01:25:52.912" v="992" actId="1076"/>
          <ac:spMkLst>
            <pc:docMk/>
            <pc:sldMk cId="2338694385" sldId="434"/>
            <ac:spMk id="10" creationId="{6DD028F1-7525-DE7A-36B6-5DB9F2392477}"/>
          </ac:spMkLst>
        </pc:spChg>
        <pc:picChg chg="add del mod">
          <ac:chgData name="James Chau [SEHS]" userId="bdf89e84-b0b9-49c4-bac0-82c8cf7178d0" providerId="ADAL" clId="{D955F365-20CE-427E-BFBD-4278F530D1D1}" dt="2024-07-13T01:21:56.185" v="893" actId="478"/>
          <ac:picMkLst>
            <pc:docMk/>
            <pc:sldMk cId="2338694385" sldId="434"/>
            <ac:picMk id="4" creationId="{F562171D-BBAC-E9EF-1E89-6D9A0861CE04}"/>
          </ac:picMkLst>
        </pc:picChg>
        <pc:picChg chg="add mod">
          <ac:chgData name="James Chau [SEHS]" userId="bdf89e84-b0b9-49c4-bac0-82c8cf7178d0" providerId="ADAL" clId="{D955F365-20CE-427E-BFBD-4278F530D1D1}" dt="2024-07-13T01:24:42.929" v="917" actId="1076"/>
          <ac:picMkLst>
            <pc:docMk/>
            <pc:sldMk cId="2338694385" sldId="434"/>
            <ac:picMk id="6" creationId="{B10232B1-CAF8-9AFD-815C-FB8F59639875}"/>
          </ac:picMkLst>
        </pc:picChg>
        <pc:picChg chg="add mod">
          <ac:chgData name="James Chau [SEHS]" userId="bdf89e84-b0b9-49c4-bac0-82c8cf7178d0" providerId="ADAL" clId="{D955F365-20CE-427E-BFBD-4278F530D1D1}" dt="2024-07-13T01:25:37.448" v="987" actId="1076"/>
          <ac:picMkLst>
            <pc:docMk/>
            <pc:sldMk cId="2338694385" sldId="434"/>
            <ac:picMk id="8" creationId="{0B020D70-5012-8A3B-EA28-C9196AA4AC78}"/>
          </ac:picMkLst>
        </pc:picChg>
      </pc:sldChg>
      <pc:sldChg chg="addSp modSp new mod">
        <pc:chgData name="James Chau [SEHS]" userId="bdf89e84-b0b9-49c4-bac0-82c8cf7178d0" providerId="ADAL" clId="{D955F365-20CE-427E-BFBD-4278F530D1D1}" dt="2024-07-13T01:29:22.610" v="1019" actId="1076"/>
        <pc:sldMkLst>
          <pc:docMk/>
          <pc:sldMk cId="676453562" sldId="435"/>
        </pc:sldMkLst>
        <pc:spChg chg="mod">
          <ac:chgData name="James Chau [SEHS]" userId="bdf89e84-b0b9-49c4-bac0-82c8cf7178d0" providerId="ADAL" clId="{D955F365-20CE-427E-BFBD-4278F530D1D1}" dt="2024-07-13T01:28:37.714" v="1014" actId="20577"/>
          <ac:spMkLst>
            <pc:docMk/>
            <pc:sldMk cId="676453562" sldId="435"/>
            <ac:spMk id="2" creationId="{29ABC00F-8ED9-3719-AFB1-9601559B6E5B}"/>
          </ac:spMkLst>
        </pc:spChg>
        <pc:spChg chg="add mod">
          <ac:chgData name="James Chau [SEHS]" userId="bdf89e84-b0b9-49c4-bac0-82c8cf7178d0" providerId="ADAL" clId="{D955F365-20CE-427E-BFBD-4278F530D1D1}" dt="2024-07-13T01:29:22.610" v="1019" actId="1076"/>
          <ac:spMkLst>
            <pc:docMk/>
            <pc:sldMk cId="676453562" sldId="435"/>
            <ac:spMk id="6" creationId="{7A3C7865-69B0-11B2-94B5-04D2445125EB}"/>
          </ac:spMkLst>
        </pc:spChg>
        <pc:picChg chg="add mod">
          <ac:chgData name="James Chau [SEHS]" userId="bdf89e84-b0b9-49c4-bac0-82c8cf7178d0" providerId="ADAL" clId="{D955F365-20CE-427E-BFBD-4278F530D1D1}" dt="2024-07-13T01:29:07.005" v="1017" actId="1076"/>
          <ac:picMkLst>
            <pc:docMk/>
            <pc:sldMk cId="676453562" sldId="435"/>
            <ac:picMk id="5" creationId="{56F68257-021D-5CA3-353C-27E566A8721F}"/>
          </ac:picMkLst>
        </pc:picChg>
      </pc:sldChg>
      <pc:sldChg chg="addSp modSp new mod">
        <pc:chgData name="James Chau [SEHS]" userId="bdf89e84-b0b9-49c4-bac0-82c8cf7178d0" providerId="ADAL" clId="{D955F365-20CE-427E-BFBD-4278F530D1D1}" dt="2024-07-13T01:56:42.342" v="1146" actId="20577"/>
        <pc:sldMkLst>
          <pc:docMk/>
          <pc:sldMk cId="4083752499" sldId="436"/>
        </pc:sldMkLst>
        <pc:spChg chg="mod">
          <ac:chgData name="James Chau [SEHS]" userId="bdf89e84-b0b9-49c4-bac0-82c8cf7178d0" providerId="ADAL" clId="{D955F365-20CE-427E-BFBD-4278F530D1D1}" dt="2024-07-13T01:54:08.975" v="1038" actId="20577"/>
          <ac:spMkLst>
            <pc:docMk/>
            <pc:sldMk cId="4083752499" sldId="436"/>
            <ac:spMk id="2" creationId="{56428F45-1DEA-A021-FBD9-1FF0E08B01C6}"/>
          </ac:spMkLst>
        </pc:spChg>
        <pc:spChg chg="mod">
          <ac:chgData name="James Chau [SEHS]" userId="bdf89e84-b0b9-49c4-bac0-82c8cf7178d0" providerId="ADAL" clId="{D955F365-20CE-427E-BFBD-4278F530D1D1}" dt="2024-07-13T01:56:42.342" v="1146" actId="20577"/>
          <ac:spMkLst>
            <pc:docMk/>
            <pc:sldMk cId="4083752499" sldId="436"/>
            <ac:spMk id="3" creationId="{741FDD10-701C-4A14-AAD4-37CD532E2CB1}"/>
          </ac:spMkLst>
        </pc:spChg>
        <pc:spChg chg="add mod">
          <ac:chgData name="James Chau [SEHS]" userId="bdf89e84-b0b9-49c4-bac0-82c8cf7178d0" providerId="ADAL" clId="{D955F365-20CE-427E-BFBD-4278F530D1D1}" dt="2024-07-13T01:56:29.560" v="1101" actId="1076"/>
          <ac:spMkLst>
            <pc:docMk/>
            <pc:sldMk cId="4083752499" sldId="436"/>
            <ac:spMk id="6" creationId="{007B8BE8-5A0F-2977-A114-75276AAE270B}"/>
          </ac:spMkLst>
        </pc:spChg>
        <pc:picChg chg="add mod">
          <ac:chgData name="James Chau [SEHS]" userId="bdf89e84-b0b9-49c4-bac0-82c8cf7178d0" providerId="ADAL" clId="{D955F365-20CE-427E-BFBD-4278F530D1D1}" dt="2024-07-13T01:56:29.560" v="1101" actId="1076"/>
          <ac:picMkLst>
            <pc:docMk/>
            <pc:sldMk cId="4083752499" sldId="436"/>
            <ac:picMk id="5" creationId="{AF308686-0250-F408-C19B-AE9B4C3517F7}"/>
          </ac:picMkLst>
        </pc:picChg>
      </pc:sldChg>
      <pc:sldChg chg="addSp modSp new mod">
        <pc:chgData name="James Chau [SEHS]" userId="bdf89e84-b0b9-49c4-bac0-82c8cf7178d0" providerId="ADAL" clId="{D955F365-20CE-427E-BFBD-4278F530D1D1}" dt="2024-07-13T01:57:36.548" v="1165" actId="1076"/>
        <pc:sldMkLst>
          <pc:docMk/>
          <pc:sldMk cId="3930887359" sldId="437"/>
        </pc:sldMkLst>
        <pc:spChg chg="mod">
          <ac:chgData name="James Chau [SEHS]" userId="bdf89e84-b0b9-49c4-bac0-82c8cf7178d0" providerId="ADAL" clId="{D955F365-20CE-427E-BFBD-4278F530D1D1}" dt="2024-07-13T01:56:51.118" v="1162" actId="20577"/>
          <ac:spMkLst>
            <pc:docMk/>
            <pc:sldMk cId="3930887359" sldId="437"/>
            <ac:spMk id="2" creationId="{F2B18713-1936-267D-1AD8-58A6D0EA3C7E}"/>
          </ac:spMkLst>
        </pc:spChg>
        <pc:picChg chg="add mod">
          <ac:chgData name="James Chau [SEHS]" userId="bdf89e84-b0b9-49c4-bac0-82c8cf7178d0" providerId="ADAL" clId="{D955F365-20CE-427E-BFBD-4278F530D1D1}" dt="2024-07-13T01:57:36.548" v="1165" actId="1076"/>
          <ac:picMkLst>
            <pc:docMk/>
            <pc:sldMk cId="3930887359" sldId="437"/>
            <ac:picMk id="5" creationId="{5CEFC638-98CA-A60D-0CED-590EFD6666B1}"/>
          </ac:picMkLst>
        </pc:picChg>
      </pc:sldChg>
    </pc:docChg>
  </pc:docChgLst>
  <pc:docChgLst>
    <pc:chgData name="James Chau [SEHS]" userId="bdf89e84-b0b9-49c4-bac0-82c8cf7178d0" providerId="ADAL" clId="{275A852E-E811-4578-AF21-3A3C39695893}"/>
    <pc:docChg chg="undo custSel addSld delSld modSld sldOrd">
      <pc:chgData name="James Chau [SEHS]" userId="bdf89e84-b0b9-49c4-bac0-82c8cf7178d0" providerId="ADAL" clId="{275A852E-E811-4578-AF21-3A3C39695893}" dt="2024-07-15T01:03:25.359" v="1826"/>
      <pc:docMkLst>
        <pc:docMk/>
      </pc:docMkLst>
      <pc:sldChg chg="addSp delSp modSp add mod">
        <pc:chgData name="James Chau [SEHS]" userId="bdf89e84-b0b9-49c4-bac0-82c8cf7178d0" providerId="ADAL" clId="{275A852E-E811-4578-AF21-3A3C39695893}" dt="2024-07-12T03:14:53.409" v="518" actId="20577"/>
        <pc:sldMkLst>
          <pc:docMk/>
          <pc:sldMk cId="1661484740" sldId="269"/>
        </pc:sldMkLst>
        <pc:spChg chg="mod">
          <ac:chgData name="James Chau [SEHS]" userId="bdf89e84-b0b9-49c4-bac0-82c8cf7178d0" providerId="ADAL" clId="{275A852E-E811-4578-AF21-3A3C39695893}" dt="2024-07-12T03:14:53.409" v="518" actId="20577"/>
          <ac:spMkLst>
            <pc:docMk/>
            <pc:sldMk cId="1661484740" sldId="269"/>
            <ac:spMk id="3" creationId="{35DE00A1-7659-413F-BFEA-0399F9585045}"/>
          </ac:spMkLst>
        </pc:spChg>
        <pc:picChg chg="del mod">
          <ac:chgData name="James Chau [SEHS]" userId="bdf89e84-b0b9-49c4-bac0-82c8cf7178d0" providerId="ADAL" clId="{275A852E-E811-4578-AF21-3A3C39695893}" dt="2024-07-12T03:13:50.803" v="481" actId="478"/>
          <ac:picMkLst>
            <pc:docMk/>
            <pc:sldMk cId="1661484740" sldId="269"/>
            <ac:picMk id="5" creationId="{12FFAD94-6B58-45B5-95FC-EB213E6F96E4}"/>
          </ac:picMkLst>
        </pc:picChg>
        <pc:picChg chg="add mod">
          <ac:chgData name="James Chau [SEHS]" userId="bdf89e84-b0b9-49c4-bac0-82c8cf7178d0" providerId="ADAL" clId="{275A852E-E811-4578-AF21-3A3C39695893}" dt="2024-07-12T03:14:27.214" v="487" actId="1076"/>
          <ac:picMkLst>
            <pc:docMk/>
            <pc:sldMk cId="1661484740" sldId="269"/>
            <ac:picMk id="6" creationId="{B011933A-104A-EAC6-7857-B1C365D0695B}"/>
          </ac:picMkLst>
        </pc:picChg>
      </pc:sldChg>
      <pc:sldChg chg="addSp delSp modSp add mod">
        <pc:chgData name="James Chau [SEHS]" userId="bdf89e84-b0b9-49c4-bac0-82c8cf7178d0" providerId="ADAL" clId="{275A852E-E811-4578-AF21-3A3C39695893}" dt="2024-07-12T03:15:58.324" v="525" actId="207"/>
        <pc:sldMkLst>
          <pc:docMk/>
          <pc:sldMk cId="3205950597" sldId="270"/>
        </pc:sldMkLst>
        <pc:spChg chg="mod">
          <ac:chgData name="James Chau [SEHS]" userId="bdf89e84-b0b9-49c4-bac0-82c8cf7178d0" providerId="ADAL" clId="{275A852E-E811-4578-AF21-3A3C39695893}" dt="2024-07-12T03:15:58.324" v="525" actId="207"/>
          <ac:spMkLst>
            <pc:docMk/>
            <pc:sldMk cId="3205950597" sldId="270"/>
            <ac:spMk id="7" creationId="{83B98EF9-5708-4C97-99CF-5C4D2C77F3FB}"/>
          </ac:spMkLst>
        </pc:spChg>
        <pc:picChg chg="del">
          <ac:chgData name="James Chau [SEHS]" userId="bdf89e84-b0b9-49c4-bac0-82c8cf7178d0" providerId="ADAL" clId="{275A852E-E811-4578-AF21-3A3C39695893}" dt="2024-07-12T03:15:30.045" v="519" actId="478"/>
          <ac:picMkLst>
            <pc:docMk/>
            <pc:sldMk cId="3205950597" sldId="270"/>
            <ac:picMk id="4" creationId="{D50AA21D-CCCC-4C9F-A8AE-199D9060E7B9}"/>
          </ac:picMkLst>
        </pc:picChg>
        <pc:picChg chg="add mod ord">
          <ac:chgData name="James Chau [SEHS]" userId="bdf89e84-b0b9-49c4-bac0-82c8cf7178d0" providerId="ADAL" clId="{275A852E-E811-4578-AF21-3A3C39695893}" dt="2024-07-12T03:15:48.228" v="524" actId="167"/>
          <ac:picMkLst>
            <pc:docMk/>
            <pc:sldMk cId="3205950597" sldId="270"/>
            <ac:picMk id="8" creationId="{31AFCC87-F2D1-DA16-692C-C1E3246C376A}"/>
          </ac:picMkLst>
        </pc:picChg>
      </pc:sldChg>
      <pc:sldChg chg="add">
        <pc:chgData name="James Chau [SEHS]" userId="bdf89e84-b0b9-49c4-bac0-82c8cf7178d0" providerId="ADAL" clId="{275A852E-E811-4578-AF21-3A3C39695893}" dt="2024-07-12T08:17:56.889" v="1806"/>
        <pc:sldMkLst>
          <pc:docMk/>
          <pc:sldMk cId="1234275859" sldId="276"/>
        </pc:sldMkLst>
      </pc:sldChg>
      <pc:sldChg chg="add">
        <pc:chgData name="James Chau [SEHS]" userId="bdf89e84-b0b9-49c4-bac0-82c8cf7178d0" providerId="ADAL" clId="{275A852E-E811-4578-AF21-3A3C39695893}" dt="2024-07-12T08:17:56.889" v="1806"/>
        <pc:sldMkLst>
          <pc:docMk/>
          <pc:sldMk cId="3115548850" sldId="277"/>
        </pc:sldMkLst>
      </pc:sldChg>
      <pc:sldChg chg="add">
        <pc:chgData name="James Chau [SEHS]" userId="bdf89e84-b0b9-49c4-bac0-82c8cf7178d0" providerId="ADAL" clId="{275A852E-E811-4578-AF21-3A3C39695893}" dt="2024-07-12T08:17:56.889" v="1806"/>
        <pc:sldMkLst>
          <pc:docMk/>
          <pc:sldMk cId="3715076640" sldId="278"/>
        </pc:sldMkLst>
      </pc:sldChg>
      <pc:sldChg chg="add">
        <pc:chgData name="James Chau [SEHS]" userId="bdf89e84-b0b9-49c4-bac0-82c8cf7178d0" providerId="ADAL" clId="{275A852E-E811-4578-AF21-3A3C39695893}" dt="2024-07-12T08:17:56.889" v="1806"/>
        <pc:sldMkLst>
          <pc:docMk/>
          <pc:sldMk cId="300644926" sldId="279"/>
        </pc:sldMkLst>
      </pc:sldChg>
      <pc:sldChg chg="add">
        <pc:chgData name="James Chau [SEHS]" userId="bdf89e84-b0b9-49c4-bac0-82c8cf7178d0" providerId="ADAL" clId="{275A852E-E811-4578-AF21-3A3C39695893}" dt="2024-07-12T08:17:56.889" v="1806"/>
        <pc:sldMkLst>
          <pc:docMk/>
          <pc:sldMk cId="3102403351" sldId="280"/>
        </pc:sldMkLst>
      </pc:sldChg>
      <pc:sldChg chg="modSp mod">
        <pc:chgData name="James Chau [SEHS]" userId="bdf89e84-b0b9-49c4-bac0-82c8cf7178d0" providerId="ADAL" clId="{275A852E-E811-4578-AF21-3A3C39695893}" dt="2024-07-12T08:18:14.711" v="1820" actId="20577"/>
        <pc:sldMkLst>
          <pc:docMk/>
          <pc:sldMk cId="4006790739" sldId="296"/>
        </pc:sldMkLst>
        <pc:spChg chg="mod">
          <ac:chgData name="James Chau [SEHS]" userId="bdf89e84-b0b9-49c4-bac0-82c8cf7178d0" providerId="ADAL" clId="{275A852E-E811-4578-AF21-3A3C39695893}" dt="2024-07-12T08:18:14.711" v="1820" actId="20577"/>
          <ac:spMkLst>
            <pc:docMk/>
            <pc:sldMk cId="4006790739" sldId="296"/>
            <ac:spMk id="3" creationId="{244A614D-462A-4438-B697-031D8222058D}"/>
          </ac:spMkLst>
        </pc:spChg>
      </pc:sldChg>
      <pc:sldChg chg="add">
        <pc:chgData name="James Chau [SEHS]" userId="bdf89e84-b0b9-49c4-bac0-82c8cf7178d0" providerId="ADAL" clId="{275A852E-E811-4578-AF21-3A3C39695893}" dt="2024-07-11T06:59:37.732" v="1"/>
        <pc:sldMkLst>
          <pc:docMk/>
          <pc:sldMk cId="1458453671" sldId="309"/>
        </pc:sldMkLst>
      </pc:sldChg>
      <pc:sldChg chg="modSp add del mod">
        <pc:chgData name="James Chau [SEHS]" userId="bdf89e84-b0b9-49c4-bac0-82c8cf7178d0" providerId="ADAL" clId="{275A852E-E811-4578-AF21-3A3C39695893}" dt="2024-07-15T01:03:25.359" v="1826"/>
        <pc:sldMkLst>
          <pc:docMk/>
          <pc:sldMk cId="3780302161" sldId="320"/>
        </pc:sldMkLst>
        <pc:spChg chg="mod">
          <ac:chgData name="James Chau [SEHS]" userId="bdf89e84-b0b9-49c4-bac0-82c8cf7178d0" providerId="ADAL" clId="{275A852E-E811-4578-AF21-3A3C39695893}" dt="2024-07-09T07:16:54.236" v="0" actId="20577"/>
          <ac:spMkLst>
            <pc:docMk/>
            <pc:sldMk cId="3780302161" sldId="320"/>
            <ac:spMk id="3" creationId="{532E0C2C-4795-5F54-F49E-E3005DC856DD}"/>
          </ac:spMkLst>
        </pc:spChg>
      </pc:sldChg>
      <pc:sldChg chg="addSp delSp modSp add mod">
        <pc:chgData name="James Chau [SEHS]" userId="bdf89e84-b0b9-49c4-bac0-82c8cf7178d0" providerId="ADAL" clId="{275A852E-E811-4578-AF21-3A3C39695893}" dt="2024-07-12T03:29:26.876" v="602" actId="22"/>
        <pc:sldMkLst>
          <pc:docMk/>
          <pc:sldMk cId="1672108078" sldId="366"/>
        </pc:sldMkLst>
        <pc:spChg chg="mod">
          <ac:chgData name="James Chau [SEHS]" userId="bdf89e84-b0b9-49c4-bac0-82c8cf7178d0" providerId="ADAL" clId="{275A852E-E811-4578-AF21-3A3C39695893}" dt="2024-07-12T03:20:09.248" v="579" actId="6549"/>
          <ac:spMkLst>
            <pc:docMk/>
            <pc:sldMk cId="1672108078" sldId="366"/>
            <ac:spMk id="3" creationId="{C558E163-9336-D700-406B-E5E88584BA98}"/>
          </ac:spMkLst>
        </pc:spChg>
        <pc:spChg chg="del">
          <ac:chgData name="James Chau [SEHS]" userId="bdf89e84-b0b9-49c4-bac0-82c8cf7178d0" providerId="ADAL" clId="{275A852E-E811-4578-AF21-3A3C39695893}" dt="2024-07-12T03:19:41.568" v="578" actId="478"/>
          <ac:spMkLst>
            <pc:docMk/>
            <pc:sldMk cId="1672108078" sldId="366"/>
            <ac:spMk id="4" creationId="{9DE5654F-0563-8C2E-E12F-662E0AB9BE11}"/>
          </ac:spMkLst>
        </pc:spChg>
        <pc:spChg chg="add mod">
          <ac:chgData name="James Chau [SEHS]" userId="bdf89e84-b0b9-49c4-bac0-82c8cf7178d0" providerId="ADAL" clId="{275A852E-E811-4578-AF21-3A3C39695893}" dt="2024-07-12T03:27:03.499" v="587" actId="207"/>
          <ac:spMkLst>
            <pc:docMk/>
            <pc:sldMk cId="1672108078" sldId="366"/>
            <ac:spMk id="7" creationId="{D1619CB6-C1D5-B735-CF86-CAFD45F0ACAD}"/>
          </ac:spMkLst>
        </pc:spChg>
        <pc:spChg chg="add mod">
          <ac:chgData name="James Chau [SEHS]" userId="bdf89e84-b0b9-49c4-bac0-82c8cf7178d0" providerId="ADAL" clId="{275A852E-E811-4578-AF21-3A3C39695893}" dt="2024-07-12T03:28:24.736" v="597" actId="1076"/>
          <ac:spMkLst>
            <pc:docMk/>
            <pc:sldMk cId="1672108078" sldId="366"/>
            <ac:spMk id="8" creationId="{60D04F11-4A32-6017-4327-F01A5CF52C7D}"/>
          </ac:spMkLst>
        </pc:spChg>
        <pc:spChg chg="add del mod">
          <ac:chgData name="James Chau [SEHS]" userId="bdf89e84-b0b9-49c4-bac0-82c8cf7178d0" providerId="ADAL" clId="{275A852E-E811-4578-AF21-3A3C39695893}" dt="2024-07-12T03:29:21.051" v="600" actId="478"/>
          <ac:spMkLst>
            <pc:docMk/>
            <pc:sldMk cId="1672108078" sldId="366"/>
            <ac:spMk id="11" creationId="{76B5BF0E-08AB-7807-49C4-DC203F81BED4}"/>
          </ac:spMkLst>
        </pc:spChg>
        <pc:picChg chg="add mod">
          <ac:chgData name="James Chau [SEHS]" userId="bdf89e84-b0b9-49c4-bac0-82c8cf7178d0" providerId="ADAL" clId="{275A852E-E811-4578-AF21-3A3C39695893}" dt="2024-07-12T03:27:31.828" v="590" actId="1076"/>
          <ac:picMkLst>
            <pc:docMk/>
            <pc:sldMk cId="1672108078" sldId="366"/>
            <ac:picMk id="6" creationId="{761BC43C-ECDF-82B9-5E1E-3EC2895616F1}"/>
          </ac:picMkLst>
        </pc:picChg>
        <pc:picChg chg="add del mod">
          <ac:chgData name="James Chau [SEHS]" userId="bdf89e84-b0b9-49c4-bac0-82c8cf7178d0" providerId="ADAL" clId="{275A852E-E811-4578-AF21-3A3C39695893}" dt="2024-07-12T03:29:18.692" v="599" actId="478"/>
          <ac:picMkLst>
            <pc:docMk/>
            <pc:sldMk cId="1672108078" sldId="366"/>
            <ac:picMk id="10" creationId="{C9F8F02A-E7EE-5E51-5F30-E07162F52180}"/>
          </ac:picMkLst>
        </pc:picChg>
        <pc:picChg chg="add del">
          <ac:chgData name="James Chau [SEHS]" userId="bdf89e84-b0b9-49c4-bac0-82c8cf7178d0" providerId="ADAL" clId="{275A852E-E811-4578-AF21-3A3C39695893}" dt="2024-07-12T03:29:26.876" v="602" actId="22"/>
          <ac:picMkLst>
            <pc:docMk/>
            <pc:sldMk cId="1672108078" sldId="366"/>
            <ac:picMk id="13" creationId="{BC7B3A6B-09A2-7C7A-A70C-FED54FFA6908}"/>
          </ac:picMkLst>
        </pc:picChg>
        <pc:picChg chg="add del">
          <ac:chgData name="James Chau [SEHS]" userId="bdf89e84-b0b9-49c4-bac0-82c8cf7178d0" providerId="ADAL" clId="{275A852E-E811-4578-AF21-3A3C39695893}" dt="2024-07-12T03:19:41.568" v="578" actId="478"/>
          <ac:picMkLst>
            <pc:docMk/>
            <pc:sldMk cId="1672108078" sldId="366"/>
            <ac:picMk id="1026" creationId="{7E0206D4-382D-649C-644A-0B251ED0214E}"/>
          </ac:picMkLst>
        </pc:picChg>
      </pc:sldChg>
      <pc:sldChg chg="addSp delSp modSp add del mod">
        <pc:chgData name="James Chau [SEHS]" userId="bdf89e84-b0b9-49c4-bac0-82c8cf7178d0" providerId="ADAL" clId="{275A852E-E811-4578-AF21-3A3C39695893}" dt="2024-07-12T03:47:25.738" v="671" actId="47"/>
        <pc:sldMkLst>
          <pc:docMk/>
          <pc:sldMk cId="3865126240" sldId="367"/>
        </pc:sldMkLst>
        <pc:spChg chg="del">
          <ac:chgData name="James Chau [SEHS]" userId="bdf89e84-b0b9-49c4-bac0-82c8cf7178d0" providerId="ADAL" clId="{275A852E-E811-4578-AF21-3A3C39695893}" dt="2024-07-11T07:04:44.002" v="197" actId="478"/>
          <ac:spMkLst>
            <pc:docMk/>
            <pc:sldMk cId="3865126240" sldId="367"/>
            <ac:spMk id="4" creationId="{9DE5654F-0563-8C2E-E12F-662E0AB9BE11}"/>
          </ac:spMkLst>
        </pc:spChg>
        <pc:picChg chg="add mod">
          <ac:chgData name="James Chau [SEHS]" userId="bdf89e84-b0b9-49c4-bac0-82c8cf7178d0" providerId="ADAL" clId="{275A852E-E811-4578-AF21-3A3C39695893}" dt="2024-07-11T07:04:53.515" v="201" actId="14100"/>
          <ac:picMkLst>
            <pc:docMk/>
            <pc:sldMk cId="3865126240" sldId="367"/>
            <ac:picMk id="5" creationId="{DB347FE1-98EB-2DE6-27E6-5D5FB7E21902}"/>
          </ac:picMkLst>
        </pc:picChg>
        <pc:picChg chg="del">
          <ac:chgData name="James Chau [SEHS]" userId="bdf89e84-b0b9-49c4-bac0-82c8cf7178d0" providerId="ADAL" clId="{275A852E-E811-4578-AF21-3A3C39695893}" dt="2024-07-11T07:04:33.562" v="196" actId="478"/>
          <ac:picMkLst>
            <pc:docMk/>
            <pc:sldMk cId="3865126240" sldId="367"/>
            <ac:picMk id="6" creationId="{E7857F56-841B-9165-842F-B8DC82A91D6E}"/>
          </ac:picMkLst>
        </pc:picChg>
        <pc:picChg chg="del">
          <ac:chgData name="James Chau [SEHS]" userId="bdf89e84-b0b9-49c4-bac0-82c8cf7178d0" providerId="ADAL" clId="{275A852E-E811-4578-AF21-3A3C39695893}" dt="2024-07-11T07:05:59.034" v="227" actId="478"/>
          <ac:picMkLst>
            <pc:docMk/>
            <pc:sldMk cId="3865126240" sldId="367"/>
            <ac:picMk id="8" creationId="{4BF2C535-5CD1-0A13-96E5-D0B1DA21808C}"/>
          </ac:picMkLst>
        </pc:picChg>
        <pc:picChg chg="add mod">
          <ac:chgData name="James Chau [SEHS]" userId="bdf89e84-b0b9-49c4-bac0-82c8cf7178d0" providerId="ADAL" clId="{275A852E-E811-4578-AF21-3A3C39695893}" dt="2024-07-11T07:06:20.541" v="232" actId="1076"/>
          <ac:picMkLst>
            <pc:docMk/>
            <pc:sldMk cId="3865126240" sldId="367"/>
            <ac:picMk id="9" creationId="{9F5E5CAE-756B-59F0-6379-015FEE34EE2F}"/>
          </ac:picMkLst>
        </pc:picChg>
      </pc:sldChg>
      <pc:sldChg chg="addSp delSp modSp add mod">
        <pc:chgData name="James Chau [SEHS]" userId="bdf89e84-b0b9-49c4-bac0-82c8cf7178d0" providerId="ADAL" clId="{275A852E-E811-4578-AF21-3A3C39695893}" dt="2024-07-12T07:36:19.363" v="1763" actId="14100"/>
        <pc:sldMkLst>
          <pc:docMk/>
          <pc:sldMk cId="3977032214" sldId="384"/>
        </pc:sldMkLst>
        <pc:spChg chg="mod">
          <ac:chgData name="James Chau [SEHS]" userId="bdf89e84-b0b9-49c4-bac0-82c8cf7178d0" providerId="ADAL" clId="{275A852E-E811-4578-AF21-3A3C39695893}" dt="2024-07-12T07:28:14.996" v="1747" actId="20577"/>
          <ac:spMkLst>
            <pc:docMk/>
            <pc:sldMk cId="3977032214" sldId="384"/>
            <ac:spMk id="3" creationId="{53C088E3-CC0A-CECE-45D5-9601A102E387}"/>
          </ac:spMkLst>
        </pc:spChg>
        <pc:spChg chg="add mod">
          <ac:chgData name="James Chau [SEHS]" userId="bdf89e84-b0b9-49c4-bac0-82c8cf7178d0" providerId="ADAL" clId="{275A852E-E811-4578-AF21-3A3C39695893}" dt="2024-07-12T07:36:19.363" v="1763" actId="14100"/>
          <ac:spMkLst>
            <pc:docMk/>
            <pc:sldMk cId="3977032214" sldId="384"/>
            <ac:spMk id="7" creationId="{4A6C001B-093B-CA79-5933-D6B3174C97E6}"/>
          </ac:spMkLst>
        </pc:spChg>
        <pc:picChg chg="del">
          <ac:chgData name="James Chau [SEHS]" userId="bdf89e84-b0b9-49c4-bac0-82c8cf7178d0" providerId="ADAL" clId="{275A852E-E811-4578-AF21-3A3C39695893}" dt="2024-07-12T07:28:21.539" v="1748" actId="478"/>
          <ac:picMkLst>
            <pc:docMk/>
            <pc:sldMk cId="3977032214" sldId="384"/>
            <ac:picMk id="5" creationId="{E123AB63-1F93-D3B7-FC2A-66C9AAB96E23}"/>
          </ac:picMkLst>
        </pc:picChg>
        <pc:picChg chg="add del mod">
          <ac:chgData name="James Chau [SEHS]" userId="bdf89e84-b0b9-49c4-bac0-82c8cf7178d0" providerId="ADAL" clId="{275A852E-E811-4578-AF21-3A3C39695893}" dt="2024-07-12T07:36:02.030" v="1758" actId="478"/>
          <ac:picMkLst>
            <pc:docMk/>
            <pc:sldMk cId="3977032214" sldId="384"/>
            <ac:picMk id="6" creationId="{9FD5E9B0-C1E5-EF79-AE91-3C921F56A06C}"/>
          </ac:picMkLst>
        </pc:picChg>
        <pc:picChg chg="add mod ord">
          <ac:chgData name="James Chau [SEHS]" userId="bdf89e84-b0b9-49c4-bac0-82c8cf7178d0" providerId="ADAL" clId="{275A852E-E811-4578-AF21-3A3C39695893}" dt="2024-07-12T07:36:08.889" v="1761" actId="167"/>
          <ac:picMkLst>
            <pc:docMk/>
            <pc:sldMk cId="3977032214" sldId="384"/>
            <ac:picMk id="9" creationId="{3DB1F9CC-8FD4-429F-7D25-6CF6ACA2A388}"/>
          </ac:picMkLst>
        </pc:picChg>
      </pc:sldChg>
      <pc:sldChg chg="addSp delSp modSp add mod">
        <pc:chgData name="James Chau [SEHS]" userId="bdf89e84-b0b9-49c4-bac0-82c8cf7178d0" providerId="ADAL" clId="{275A852E-E811-4578-AF21-3A3C39695893}" dt="2024-07-12T07:39:45.765" v="1769" actId="1076"/>
        <pc:sldMkLst>
          <pc:docMk/>
          <pc:sldMk cId="991342385" sldId="385"/>
        </pc:sldMkLst>
        <pc:picChg chg="del">
          <ac:chgData name="James Chau [SEHS]" userId="bdf89e84-b0b9-49c4-bac0-82c8cf7178d0" providerId="ADAL" clId="{275A852E-E811-4578-AF21-3A3C39695893}" dt="2024-07-12T07:39:38.809" v="1764" actId="478"/>
          <ac:picMkLst>
            <pc:docMk/>
            <pc:sldMk cId="991342385" sldId="385"/>
            <ac:picMk id="5" creationId="{CBAA804A-5E44-9D83-335F-234C01A5D4D2}"/>
          </ac:picMkLst>
        </pc:picChg>
        <pc:picChg chg="add mod">
          <ac:chgData name="James Chau [SEHS]" userId="bdf89e84-b0b9-49c4-bac0-82c8cf7178d0" providerId="ADAL" clId="{275A852E-E811-4578-AF21-3A3C39695893}" dt="2024-07-12T07:39:45.765" v="1769" actId="1076"/>
          <ac:picMkLst>
            <pc:docMk/>
            <pc:sldMk cId="991342385" sldId="385"/>
            <ac:picMk id="6" creationId="{433AB24E-CC62-FCDA-0C2E-1D26D2F86BB7}"/>
          </ac:picMkLst>
        </pc:picChg>
      </pc:sldChg>
      <pc:sldChg chg="addSp delSp modSp add mod">
        <pc:chgData name="James Chau [SEHS]" userId="bdf89e84-b0b9-49c4-bac0-82c8cf7178d0" providerId="ADAL" clId="{275A852E-E811-4578-AF21-3A3C39695893}" dt="2024-07-12T08:20:02.372" v="1824" actId="1076"/>
        <pc:sldMkLst>
          <pc:docMk/>
          <pc:sldMk cId="1115988105" sldId="386"/>
        </pc:sldMkLst>
        <pc:spChg chg="mod">
          <ac:chgData name="James Chau [SEHS]" userId="bdf89e84-b0b9-49c4-bac0-82c8cf7178d0" providerId="ADAL" clId="{275A852E-E811-4578-AF21-3A3C39695893}" dt="2024-07-12T08:00:45.243" v="1802" actId="20577"/>
          <ac:spMkLst>
            <pc:docMk/>
            <pc:sldMk cId="1115988105" sldId="386"/>
            <ac:spMk id="2" creationId="{D4713C80-6D44-4520-AE50-FADA08F6F334}"/>
          </ac:spMkLst>
        </pc:spChg>
        <pc:spChg chg="mod">
          <ac:chgData name="James Chau [SEHS]" userId="bdf89e84-b0b9-49c4-bac0-82c8cf7178d0" providerId="ADAL" clId="{275A852E-E811-4578-AF21-3A3C39695893}" dt="2024-07-12T08:00:11.102" v="1796" actId="6549"/>
          <ac:spMkLst>
            <pc:docMk/>
            <pc:sldMk cId="1115988105" sldId="386"/>
            <ac:spMk id="3" creationId="{7DE652E3-9E02-CB4E-B6FF-22E449064045}"/>
          </ac:spMkLst>
        </pc:spChg>
        <pc:picChg chg="add del mod">
          <ac:chgData name="James Chau [SEHS]" userId="bdf89e84-b0b9-49c4-bac0-82c8cf7178d0" providerId="ADAL" clId="{275A852E-E811-4578-AF21-3A3C39695893}" dt="2024-07-12T08:19:55.680" v="1821" actId="478"/>
          <ac:picMkLst>
            <pc:docMk/>
            <pc:sldMk cId="1115988105" sldId="386"/>
            <ac:picMk id="5" creationId="{0F73B6D5-AC9B-D1B0-390B-9B4DA4E0A5DD}"/>
          </ac:picMkLst>
        </pc:picChg>
        <pc:picChg chg="add mod">
          <ac:chgData name="James Chau [SEHS]" userId="bdf89e84-b0b9-49c4-bac0-82c8cf7178d0" providerId="ADAL" clId="{275A852E-E811-4578-AF21-3A3C39695893}" dt="2024-07-12T08:20:02.372" v="1824" actId="1076"/>
          <ac:picMkLst>
            <pc:docMk/>
            <pc:sldMk cId="1115988105" sldId="386"/>
            <ac:picMk id="7" creationId="{54227992-721E-2E85-7A43-E2DF888BA413}"/>
          </ac:picMkLst>
        </pc:picChg>
        <pc:picChg chg="del mod">
          <ac:chgData name="James Chau [SEHS]" userId="bdf89e84-b0b9-49c4-bac0-82c8cf7178d0" providerId="ADAL" clId="{275A852E-E811-4578-AF21-3A3C39695893}" dt="2024-07-12T08:00:13.412" v="1797" actId="478"/>
          <ac:picMkLst>
            <pc:docMk/>
            <pc:sldMk cId="1115988105" sldId="386"/>
            <ac:picMk id="11" creationId="{532A78E1-4C36-6424-15EC-4653A98EFCCA}"/>
          </ac:picMkLst>
        </pc:picChg>
      </pc:sldChg>
      <pc:sldChg chg="add del">
        <pc:chgData name="James Chau [SEHS]" userId="bdf89e84-b0b9-49c4-bac0-82c8cf7178d0" providerId="ADAL" clId="{275A852E-E811-4578-AF21-3A3C39695893}" dt="2024-07-12T08:07:46.588" v="1803" actId="47"/>
        <pc:sldMkLst>
          <pc:docMk/>
          <pc:sldMk cId="3364837445" sldId="387"/>
        </pc:sldMkLst>
      </pc:sldChg>
      <pc:sldChg chg="add del">
        <pc:chgData name="James Chau [SEHS]" userId="bdf89e84-b0b9-49c4-bac0-82c8cf7178d0" providerId="ADAL" clId="{275A852E-E811-4578-AF21-3A3C39695893}" dt="2024-07-12T08:07:47.640" v="1804" actId="47"/>
        <pc:sldMkLst>
          <pc:docMk/>
          <pc:sldMk cId="3229305925" sldId="388"/>
        </pc:sldMkLst>
      </pc:sldChg>
      <pc:sldChg chg="modSp mod">
        <pc:chgData name="James Chau [SEHS]" userId="bdf89e84-b0b9-49c4-bac0-82c8cf7178d0" providerId="ADAL" clId="{275A852E-E811-4578-AF21-3A3C39695893}" dt="2024-07-12T05:00:19.592" v="1061" actId="20577"/>
        <pc:sldMkLst>
          <pc:docMk/>
          <pc:sldMk cId="520759809" sldId="395"/>
        </pc:sldMkLst>
        <pc:spChg chg="mod">
          <ac:chgData name="James Chau [SEHS]" userId="bdf89e84-b0b9-49c4-bac0-82c8cf7178d0" providerId="ADAL" clId="{275A852E-E811-4578-AF21-3A3C39695893}" dt="2024-07-12T05:00:19.592" v="1061" actId="20577"/>
          <ac:spMkLst>
            <pc:docMk/>
            <pc:sldMk cId="520759809" sldId="395"/>
            <ac:spMk id="3" creationId="{30094957-9C7E-8EFE-530E-960BDB5C7D3B}"/>
          </ac:spMkLst>
        </pc:spChg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980584713" sldId="400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1029328601" sldId="401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2172760434" sldId="402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1025894425" sldId="403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2852174068" sldId="404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546155174" sldId="405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872093294" sldId="406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1426741866" sldId="407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1901013065" sldId="408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1165820287" sldId="409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660192762" sldId="410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2096824137" sldId="411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3916302720" sldId="412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2389298084" sldId="413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1790779327" sldId="414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965659669" sldId="415"/>
        </pc:sldMkLst>
      </pc:sldChg>
      <pc:sldChg chg="del">
        <pc:chgData name="James Chau [SEHS]" userId="bdf89e84-b0b9-49c4-bac0-82c8cf7178d0" providerId="ADAL" clId="{275A852E-E811-4578-AF21-3A3C39695893}" dt="2024-07-12T08:08:41.708" v="1805" actId="47"/>
        <pc:sldMkLst>
          <pc:docMk/>
          <pc:sldMk cId="1148894718" sldId="416"/>
        </pc:sldMkLst>
      </pc:sldChg>
      <pc:sldChg chg="addSp delSp modSp add mod">
        <pc:chgData name="James Chau [SEHS]" userId="bdf89e84-b0b9-49c4-bac0-82c8cf7178d0" providerId="ADAL" clId="{275A852E-E811-4578-AF21-3A3C39695893}" dt="2024-07-12T03:19:31.743" v="574" actId="1076"/>
        <pc:sldMkLst>
          <pc:docMk/>
          <pc:sldMk cId="312048104" sldId="417"/>
        </pc:sldMkLst>
        <pc:spChg chg="mod">
          <ac:chgData name="James Chau [SEHS]" userId="bdf89e84-b0b9-49c4-bac0-82c8cf7178d0" providerId="ADAL" clId="{275A852E-E811-4578-AF21-3A3C39695893}" dt="2024-07-12T03:19:31.743" v="574" actId="1076"/>
          <ac:spMkLst>
            <pc:docMk/>
            <pc:sldMk cId="312048104" sldId="417"/>
            <ac:spMk id="3" creationId="{C558E163-9336-D700-406B-E5E88584BA98}"/>
          </ac:spMkLst>
        </pc:spChg>
        <pc:spChg chg="del">
          <ac:chgData name="James Chau [SEHS]" userId="bdf89e84-b0b9-49c4-bac0-82c8cf7178d0" providerId="ADAL" clId="{275A852E-E811-4578-AF21-3A3C39695893}" dt="2024-07-11T07:02:03.997" v="161" actId="478"/>
          <ac:spMkLst>
            <pc:docMk/>
            <pc:sldMk cId="312048104" sldId="417"/>
            <ac:spMk id="4" creationId="{9DE5654F-0563-8C2E-E12F-662E0AB9BE11}"/>
          </ac:spMkLst>
        </pc:spChg>
        <pc:spChg chg="add mod">
          <ac:chgData name="James Chau [SEHS]" userId="bdf89e84-b0b9-49c4-bac0-82c8cf7178d0" providerId="ADAL" clId="{275A852E-E811-4578-AF21-3A3C39695893}" dt="2024-07-12T03:19:26.831" v="573" actId="1076"/>
          <ac:spMkLst>
            <pc:docMk/>
            <pc:sldMk cId="312048104" sldId="417"/>
            <ac:spMk id="7" creationId="{7438765F-83F4-F336-A25A-285E902AB2D9}"/>
          </ac:spMkLst>
        </pc:spChg>
        <pc:picChg chg="add mod">
          <ac:chgData name="James Chau [SEHS]" userId="bdf89e84-b0b9-49c4-bac0-82c8cf7178d0" providerId="ADAL" clId="{275A852E-E811-4578-AF21-3A3C39695893}" dt="2024-07-12T03:18:57.436" v="568" actId="1076"/>
          <ac:picMkLst>
            <pc:docMk/>
            <pc:sldMk cId="312048104" sldId="417"/>
            <ac:picMk id="5" creationId="{56C414A7-F82B-2172-2E0C-289283C007D6}"/>
          </ac:picMkLst>
        </pc:picChg>
        <pc:picChg chg="add del mod">
          <ac:chgData name="James Chau [SEHS]" userId="bdf89e84-b0b9-49c4-bac0-82c8cf7178d0" providerId="ADAL" clId="{275A852E-E811-4578-AF21-3A3C39695893}" dt="2024-07-12T03:16:38.438" v="526" actId="478"/>
          <ac:picMkLst>
            <pc:docMk/>
            <pc:sldMk cId="312048104" sldId="417"/>
            <ac:picMk id="6" creationId="{A4909108-2D42-72DC-BBE2-05C3FF47DAA2}"/>
          </ac:picMkLst>
        </pc:picChg>
        <pc:picChg chg="del">
          <ac:chgData name="James Chau [SEHS]" userId="bdf89e84-b0b9-49c4-bac0-82c8cf7178d0" providerId="ADAL" clId="{275A852E-E811-4578-AF21-3A3C39695893}" dt="2024-07-11T07:02:01.689" v="160" actId="478"/>
          <ac:picMkLst>
            <pc:docMk/>
            <pc:sldMk cId="312048104" sldId="417"/>
            <ac:picMk id="1026" creationId="{7E0206D4-382D-649C-644A-0B251ED0214E}"/>
          </ac:picMkLst>
        </pc:picChg>
      </pc:sldChg>
      <pc:sldChg chg="addSp delSp modSp add del mod">
        <pc:chgData name="James Chau [SEHS]" userId="bdf89e84-b0b9-49c4-bac0-82c8cf7178d0" providerId="ADAL" clId="{275A852E-E811-4578-AF21-3A3C39695893}" dt="2024-07-12T03:47:21.650" v="670" actId="47"/>
        <pc:sldMkLst>
          <pc:docMk/>
          <pc:sldMk cId="1346467028" sldId="418"/>
        </pc:sldMkLst>
        <pc:spChg chg="mod">
          <ac:chgData name="James Chau [SEHS]" userId="bdf89e84-b0b9-49c4-bac0-82c8cf7178d0" providerId="ADAL" clId="{275A852E-E811-4578-AF21-3A3C39695893}" dt="2024-07-12T03:46:57.668" v="669" actId="11"/>
          <ac:spMkLst>
            <pc:docMk/>
            <pc:sldMk cId="1346467028" sldId="418"/>
            <ac:spMk id="3" creationId="{C558E163-9336-D700-406B-E5E88584BA98}"/>
          </ac:spMkLst>
        </pc:spChg>
        <pc:spChg chg="del">
          <ac:chgData name="James Chau [SEHS]" userId="bdf89e84-b0b9-49c4-bac0-82c8cf7178d0" providerId="ADAL" clId="{275A852E-E811-4578-AF21-3A3C39695893}" dt="2024-07-11T07:08:02.514" v="313" actId="478"/>
          <ac:spMkLst>
            <pc:docMk/>
            <pc:sldMk cId="1346467028" sldId="418"/>
            <ac:spMk id="4" creationId="{9DE5654F-0563-8C2E-E12F-662E0AB9BE11}"/>
          </ac:spMkLst>
        </pc:spChg>
        <pc:picChg chg="add mod">
          <ac:chgData name="James Chau [SEHS]" userId="bdf89e84-b0b9-49c4-bac0-82c8cf7178d0" providerId="ADAL" clId="{275A852E-E811-4578-AF21-3A3C39695893}" dt="2024-07-11T07:26:55.499" v="350" actId="1076"/>
          <ac:picMkLst>
            <pc:docMk/>
            <pc:sldMk cId="1346467028" sldId="418"/>
            <ac:picMk id="6" creationId="{C75513AD-E579-1FC0-C072-6A2114D196A3}"/>
          </ac:picMkLst>
        </pc:picChg>
        <pc:picChg chg="add mod">
          <ac:chgData name="James Chau [SEHS]" userId="bdf89e84-b0b9-49c4-bac0-82c8cf7178d0" providerId="ADAL" clId="{275A852E-E811-4578-AF21-3A3C39695893}" dt="2024-07-11T07:27:08.991" v="352" actId="1076"/>
          <ac:picMkLst>
            <pc:docMk/>
            <pc:sldMk cId="1346467028" sldId="418"/>
            <ac:picMk id="8" creationId="{3361A2D3-DEB9-D7E8-D89A-41AEAD9CAF1B}"/>
          </ac:picMkLst>
        </pc:picChg>
        <pc:picChg chg="del">
          <ac:chgData name="James Chau [SEHS]" userId="bdf89e84-b0b9-49c4-bac0-82c8cf7178d0" providerId="ADAL" clId="{275A852E-E811-4578-AF21-3A3C39695893}" dt="2024-07-11T07:07:51.195" v="312" actId="478"/>
          <ac:picMkLst>
            <pc:docMk/>
            <pc:sldMk cId="1346467028" sldId="418"/>
            <ac:picMk id="1026" creationId="{7E0206D4-382D-649C-644A-0B251ED0214E}"/>
          </ac:picMkLst>
        </pc:picChg>
      </pc:sldChg>
      <pc:sldChg chg="addSp delSp modSp add mod">
        <pc:chgData name="James Chau [SEHS]" userId="bdf89e84-b0b9-49c4-bac0-82c8cf7178d0" providerId="ADAL" clId="{275A852E-E811-4578-AF21-3A3C39695893}" dt="2024-07-12T03:49:11.059" v="687" actId="14100"/>
        <pc:sldMkLst>
          <pc:docMk/>
          <pc:sldMk cId="941499870" sldId="419"/>
        </pc:sldMkLst>
        <pc:spChg chg="mod">
          <ac:chgData name="James Chau [SEHS]" userId="bdf89e84-b0b9-49c4-bac0-82c8cf7178d0" providerId="ADAL" clId="{275A852E-E811-4578-AF21-3A3C39695893}" dt="2024-07-12T03:47:42.240" v="674" actId="11"/>
          <ac:spMkLst>
            <pc:docMk/>
            <pc:sldMk cId="941499870" sldId="419"/>
            <ac:spMk id="3" creationId="{C558E163-9336-D700-406B-E5E88584BA98}"/>
          </ac:spMkLst>
        </pc:spChg>
        <pc:spChg chg="del">
          <ac:chgData name="James Chau [SEHS]" userId="bdf89e84-b0b9-49c4-bac0-82c8cf7178d0" providerId="ADAL" clId="{275A852E-E811-4578-AF21-3A3C39695893}" dt="2024-07-11T07:31:39.028" v="459" actId="478"/>
          <ac:spMkLst>
            <pc:docMk/>
            <pc:sldMk cId="941499870" sldId="419"/>
            <ac:spMk id="4" creationId="{9DE5654F-0563-8C2E-E12F-662E0AB9BE11}"/>
          </ac:spMkLst>
        </pc:spChg>
        <pc:spChg chg="add mod">
          <ac:chgData name="James Chau [SEHS]" userId="bdf89e84-b0b9-49c4-bac0-82c8cf7178d0" providerId="ADAL" clId="{275A852E-E811-4578-AF21-3A3C39695893}" dt="2024-07-12T03:49:00.563" v="683" actId="14100"/>
          <ac:spMkLst>
            <pc:docMk/>
            <pc:sldMk cId="941499870" sldId="419"/>
            <ac:spMk id="7" creationId="{34A1C72A-EE35-A2BC-C1B2-2BF384A41100}"/>
          </ac:spMkLst>
        </pc:spChg>
        <pc:spChg chg="add mod">
          <ac:chgData name="James Chau [SEHS]" userId="bdf89e84-b0b9-49c4-bac0-82c8cf7178d0" providerId="ADAL" clId="{275A852E-E811-4578-AF21-3A3C39695893}" dt="2024-07-12T03:49:11.059" v="687" actId="14100"/>
          <ac:spMkLst>
            <pc:docMk/>
            <pc:sldMk cId="941499870" sldId="419"/>
            <ac:spMk id="8" creationId="{9FF27AF4-8FFE-9876-9DFF-26A69DDF0F74}"/>
          </ac:spMkLst>
        </pc:spChg>
        <pc:picChg chg="add mod">
          <ac:chgData name="James Chau [SEHS]" userId="bdf89e84-b0b9-49c4-bac0-82c8cf7178d0" providerId="ADAL" clId="{275A852E-E811-4578-AF21-3A3C39695893}" dt="2024-07-12T03:48:39.513" v="679" actId="1076"/>
          <ac:picMkLst>
            <pc:docMk/>
            <pc:sldMk cId="941499870" sldId="419"/>
            <ac:picMk id="5" creationId="{4805027A-D732-0718-E7E8-796E2A0E6D21}"/>
          </ac:picMkLst>
        </pc:picChg>
        <pc:picChg chg="add del mod">
          <ac:chgData name="James Chau [SEHS]" userId="bdf89e84-b0b9-49c4-bac0-82c8cf7178d0" providerId="ADAL" clId="{275A852E-E811-4578-AF21-3A3C39695893}" dt="2024-07-12T03:48:26.505" v="675" actId="478"/>
          <ac:picMkLst>
            <pc:docMk/>
            <pc:sldMk cId="941499870" sldId="419"/>
            <ac:picMk id="6" creationId="{B4096F50-5BA2-81F5-FFBF-663EFCF1E331}"/>
          </ac:picMkLst>
        </pc:picChg>
        <pc:picChg chg="del">
          <ac:chgData name="James Chau [SEHS]" userId="bdf89e84-b0b9-49c4-bac0-82c8cf7178d0" providerId="ADAL" clId="{275A852E-E811-4578-AF21-3A3C39695893}" dt="2024-07-11T07:31:36.348" v="458" actId="478"/>
          <ac:picMkLst>
            <pc:docMk/>
            <pc:sldMk cId="941499870" sldId="419"/>
            <ac:picMk id="1026" creationId="{7E0206D4-382D-649C-644A-0B251ED0214E}"/>
          </ac:picMkLst>
        </pc:picChg>
      </pc:sldChg>
      <pc:sldChg chg="addSp delSp modSp add del mod">
        <pc:chgData name="James Chau [SEHS]" userId="bdf89e84-b0b9-49c4-bac0-82c8cf7178d0" providerId="ADAL" clId="{275A852E-E811-4578-AF21-3A3C39695893}" dt="2024-07-12T03:50:16.907" v="688" actId="47"/>
        <pc:sldMkLst>
          <pc:docMk/>
          <pc:sldMk cId="670811138" sldId="420"/>
        </pc:sldMkLst>
        <pc:picChg chg="add mod">
          <ac:chgData name="James Chau [SEHS]" userId="bdf89e84-b0b9-49c4-bac0-82c8cf7178d0" providerId="ADAL" clId="{275A852E-E811-4578-AF21-3A3C39695893}" dt="2024-07-11T07:32:57.627" v="474" actId="14100"/>
          <ac:picMkLst>
            <pc:docMk/>
            <pc:sldMk cId="670811138" sldId="420"/>
            <ac:picMk id="4" creationId="{958CCB2B-EFBF-0A8B-3672-9705D81D328E}"/>
          </ac:picMkLst>
        </pc:picChg>
        <pc:picChg chg="del">
          <ac:chgData name="James Chau [SEHS]" userId="bdf89e84-b0b9-49c4-bac0-82c8cf7178d0" providerId="ADAL" clId="{275A852E-E811-4578-AF21-3A3C39695893}" dt="2024-07-11T07:32:30.014" v="469" actId="478"/>
          <ac:picMkLst>
            <pc:docMk/>
            <pc:sldMk cId="670811138" sldId="420"/>
            <ac:picMk id="5" creationId="{DB347FE1-98EB-2DE6-27E6-5D5FB7E21902}"/>
          </ac:picMkLst>
        </pc:picChg>
        <pc:picChg chg="add mod">
          <ac:chgData name="James Chau [SEHS]" userId="bdf89e84-b0b9-49c4-bac0-82c8cf7178d0" providerId="ADAL" clId="{275A852E-E811-4578-AF21-3A3C39695893}" dt="2024-07-11T07:33:31.656" v="480" actId="14100"/>
          <ac:picMkLst>
            <pc:docMk/>
            <pc:sldMk cId="670811138" sldId="420"/>
            <ac:picMk id="7" creationId="{FED41D5E-7679-4B42-0BE4-C413CC6E67BB}"/>
          </ac:picMkLst>
        </pc:picChg>
        <pc:picChg chg="del">
          <ac:chgData name="James Chau [SEHS]" userId="bdf89e84-b0b9-49c4-bac0-82c8cf7178d0" providerId="ADAL" clId="{275A852E-E811-4578-AF21-3A3C39695893}" dt="2024-07-11T07:32:31.769" v="470" actId="478"/>
          <ac:picMkLst>
            <pc:docMk/>
            <pc:sldMk cId="670811138" sldId="420"/>
            <ac:picMk id="9" creationId="{9F5E5CAE-756B-59F0-6379-015FEE34EE2F}"/>
          </ac:picMkLst>
        </pc:picChg>
      </pc:sldChg>
      <pc:sldChg chg="addSp delSp modSp new mod">
        <pc:chgData name="James Chau [SEHS]" userId="bdf89e84-b0b9-49c4-bac0-82c8cf7178d0" providerId="ADAL" clId="{275A852E-E811-4578-AF21-3A3C39695893}" dt="2024-07-12T03:41:02.986" v="656" actId="1076"/>
        <pc:sldMkLst>
          <pc:docMk/>
          <pc:sldMk cId="418356173" sldId="421"/>
        </pc:sldMkLst>
        <pc:spChg chg="mod">
          <ac:chgData name="James Chau [SEHS]" userId="bdf89e84-b0b9-49c4-bac0-82c8cf7178d0" providerId="ADAL" clId="{275A852E-E811-4578-AF21-3A3C39695893}" dt="2024-07-12T03:39:25.941" v="643" actId="1076"/>
          <ac:spMkLst>
            <pc:docMk/>
            <pc:sldMk cId="418356173" sldId="421"/>
            <ac:spMk id="2" creationId="{7EE59619-A2ED-E875-30E2-D7D3056FAF09}"/>
          </ac:spMkLst>
        </pc:spChg>
        <pc:spChg chg="del">
          <ac:chgData name="James Chau [SEHS]" userId="bdf89e84-b0b9-49c4-bac0-82c8cf7178d0" providerId="ADAL" clId="{275A852E-E811-4578-AF21-3A3C39695893}" dt="2024-07-12T03:29:40.123" v="604" actId="478"/>
          <ac:spMkLst>
            <pc:docMk/>
            <pc:sldMk cId="418356173" sldId="421"/>
            <ac:spMk id="3" creationId="{E8823115-6FA9-7507-FB79-4B6CCBDE831C}"/>
          </ac:spMkLst>
        </pc:spChg>
        <pc:spChg chg="add mod">
          <ac:chgData name="James Chau [SEHS]" userId="bdf89e84-b0b9-49c4-bac0-82c8cf7178d0" providerId="ADAL" clId="{275A852E-E811-4578-AF21-3A3C39695893}" dt="2024-07-12T03:39:31.962" v="652" actId="1035"/>
          <ac:spMkLst>
            <pc:docMk/>
            <pc:sldMk cId="418356173" sldId="421"/>
            <ac:spMk id="8" creationId="{77BB3A51-65C0-31A7-9833-6F68990FE187}"/>
          </ac:spMkLst>
        </pc:spChg>
        <pc:spChg chg="add mod">
          <ac:chgData name="James Chau [SEHS]" userId="bdf89e84-b0b9-49c4-bac0-82c8cf7178d0" providerId="ADAL" clId="{275A852E-E811-4578-AF21-3A3C39695893}" dt="2024-07-12T03:39:31.962" v="652" actId="1035"/>
          <ac:spMkLst>
            <pc:docMk/>
            <pc:sldMk cId="418356173" sldId="421"/>
            <ac:spMk id="9" creationId="{BFCA72F9-7E48-1262-204B-1CE91E98B004}"/>
          </ac:spMkLst>
        </pc:spChg>
        <pc:spChg chg="add mod">
          <ac:chgData name="James Chau [SEHS]" userId="bdf89e84-b0b9-49c4-bac0-82c8cf7178d0" providerId="ADAL" clId="{275A852E-E811-4578-AF21-3A3C39695893}" dt="2024-07-12T03:41:02.986" v="656" actId="1076"/>
          <ac:spMkLst>
            <pc:docMk/>
            <pc:sldMk cId="418356173" sldId="421"/>
            <ac:spMk id="12" creationId="{0D959020-447D-70BF-D192-1FAFF4B3434E}"/>
          </ac:spMkLst>
        </pc:spChg>
        <pc:picChg chg="add mod">
          <ac:chgData name="James Chau [SEHS]" userId="bdf89e84-b0b9-49c4-bac0-82c8cf7178d0" providerId="ADAL" clId="{275A852E-E811-4578-AF21-3A3C39695893}" dt="2024-07-12T03:39:31.962" v="652" actId="1035"/>
          <ac:picMkLst>
            <pc:docMk/>
            <pc:sldMk cId="418356173" sldId="421"/>
            <ac:picMk id="5" creationId="{B4158F68-1A3B-C254-75B1-6F69292952BE}"/>
          </ac:picMkLst>
        </pc:picChg>
        <pc:picChg chg="add mod">
          <ac:chgData name="James Chau [SEHS]" userId="bdf89e84-b0b9-49c4-bac0-82c8cf7178d0" providerId="ADAL" clId="{275A852E-E811-4578-AF21-3A3C39695893}" dt="2024-07-12T03:39:31.962" v="652" actId="1035"/>
          <ac:picMkLst>
            <pc:docMk/>
            <pc:sldMk cId="418356173" sldId="421"/>
            <ac:picMk id="7" creationId="{B7A32C3C-45CD-5925-07F2-6B448BD86134}"/>
          </ac:picMkLst>
        </pc:picChg>
        <pc:picChg chg="add mod">
          <ac:chgData name="James Chau [SEHS]" userId="bdf89e84-b0b9-49c4-bac0-82c8cf7178d0" providerId="ADAL" clId="{275A852E-E811-4578-AF21-3A3C39695893}" dt="2024-07-12T03:39:38.459" v="654" actId="1076"/>
          <ac:picMkLst>
            <pc:docMk/>
            <pc:sldMk cId="418356173" sldId="421"/>
            <ac:picMk id="11" creationId="{70FD4F02-D12C-B3BF-ADF0-782DBF80E035}"/>
          </ac:picMkLst>
        </pc:picChg>
      </pc:sldChg>
      <pc:sldChg chg="addSp delSp modSp add mod">
        <pc:chgData name="James Chau [SEHS]" userId="bdf89e84-b0b9-49c4-bac0-82c8cf7178d0" providerId="ADAL" clId="{275A852E-E811-4578-AF21-3A3C39695893}" dt="2024-07-12T03:45:55.921" v="667" actId="1076"/>
        <pc:sldMkLst>
          <pc:docMk/>
          <pc:sldMk cId="167706946" sldId="422"/>
        </pc:sldMkLst>
        <pc:spChg chg="mod">
          <ac:chgData name="James Chau [SEHS]" userId="bdf89e84-b0b9-49c4-bac0-82c8cf7178d0" providerId="ADAL" clId="{275A852E-E811-4578-AF21-3A3C39695893}" dt="2024-07-12T03:45:55.921" v="667" actId="1076"/>
          <ac:spMkLst>
            <pc:docMk/>
            <pc:sldMk cId="167706946" sldId="422"/>
            <ac:spMk id="8" creationId="{77BB3A51-65C0-31A7-9833-6F68990FE187}"/>
          </ac:spMkLst>
        </pc:spChg>
        <pc:spChg chg="del">
          <ac:chgData name="James Chau [SEHS]" userId="bdf89e84-b0b9-49c4-bac0-82c8cf7178d0" providerId="ADAL" clId="{275A852E-E811-4578-AF21-3A3C39695893}" dt="2024-07-12T03:45:51.416" v="666" actId="478"/>
          <ac:spMkLst>
            <pc:docMk/>
            <pc:sldMk cId="167706946" sldId="422"/>
            <ac:spMk id="9" creationId="{BFCA72F9-7E48-1262-204B-1CE91E98B004}"/>
          </ac:spMkLst>
        </pc:spChg>
        <pc:spChg chg="del">
          <ac:chgData name="James Chau [SEHS]" userId="bdf89e84-b0b9-49c4-bac0-82c8cf7178d0" providerId="ADAL" clId="{275A852E-E811-4578-AF21-3A3C39695893}" dt="2024-07-12T03:45:36.464" v="661" actId="478"/>
          <ac:spMkLst>
            <pc:docMk/>
            <pc:sldMk cId="167706946" sldId="422"/>
            <ac:spMk id="12" creationId="{0D959020-447D-70BF-D192-1FAFF4B3434E}"/>
          </ac:spMkLst>
        </pc:spChg>
        <pc:picChg chg="add mod ord">
          <ac:chgData name="James Chau [SEHS]" userId="bdf89e84-b0b9-49c4-bac0-82c8cf7178d0" providerId="ADAL" clId="{275A852E-E811-4578-AF21-3A3C39695893}" dt="2024-07-12T03:45:47.139" v="665" actId="167"/>
          <ac:picMkLst>
            <pc:docMk/>
            <pc:sldMk cId="167706946" sldId="422"/>
            <ac:picMk id="4" creationId="{CAEAD2CF-2E65-7F8B-C8B5-AF464A6B91A6}"/>
          </ac:picMkLst>
        </pc:picChg>
        <pc:picChg chg="del">
          <ac:chgData name="James Chau [SEHS]" userId="bdf89e84-b0b9-49c4-bac0-82c8cf7178d0" providerId="ADAL" clId="{275A852E-E811-4578-AF21-3A3C39695893}" dt="2024-07-12T03:45:33.447" v="659" actId="478"/>
          <ac:picMkLst>
            <pc:docMk/>
            <pc:sldMk cId="167706946" sldId="422"/>
            <ac:picMk id="5" creationId="{B4158F68-1A3B-C254-75B1-6F69292952BE}"/>
          </ac:picMkLst>
        </pc:picChg>
        <pc:picChg chg="del">
          <ac:chgData name="James Chau [SEHS]" userId="bdf89e84-b0b9-49c4-bac0-82c8cf7178d0" providerId="ADAL" clId="{275A852E-E811-4578-AF21-3A3C39695893}" dt="2024-07-12T03:45:32.720" v="658" actId="478"/>
          <ac:picMkLst>
            <pc:docMk/>
            <pc:sldMk cId="167706946" sldId="422"/>
            <ac:picMk id="7" creationId="{B7A32C3C-45CD-5925-07F2-6B448BD86134}"/>
          </ac:picMkLst>
        </pc:picChg>
        <pc:picChg chg="del">
          <ac:chgData name="James Chau [SEHS]" userId="bdf89e84-b0b9-49c4-bac0-82c8cf7178d0" providerId="ADAL" clId="{275A852E-E811-4578-AF21-3A3C39695893}" dt="2024-07-12T03:45:34.447" v="660" actId="478"/>
          <ac:picMkLst>
            <pc:docMk/>
            <pc:sldMk cId="167706946" sldId="422"/>
            <ac:picMk id="11" creationId="{70FD4F02-D12C-B3BF-ADF0-782DBF80E035}"/>
          </ac:picMkLst>
        </pc:picChg>
      </pc:sldChg>
      <pc:sldChg chg="addSp delSp modSp new mod">
        <pc:chgData name="James Chau [SEHS]" userId="bdf89e84-b0b9-49c4-bac0-82c8cf7178d0" providerId="ADAL" clId="{275A852E-E811-4578-AF21-3A3C39695893}" dt="2024-07-12T05:03:39.593" v="1069" actId="22"/>
        <pc:sldMkLst>
          <pc:docMk/>
          <pc:sldMk cId="1070233655" sldId="423"/>
        </pc:sldMkLst>
        <pc:spChg chg="mod">
          <ac:chgData name="James Chau [SEHS]" userId="bdf89e84-b0b9-49c4-bac0-82c8cf7178d0" providerId="ADAL" clId="{275A852E-E811-4578-AF21-3A3C39695893}" dt="2024-07-12T03:54:13.588" v="932" actId="20577"/>
          <ac:spMkLst>
            <pc:docMk/>
            <pc:sldMk cId="1070233655" sldId="423"/>
            <ac:spMk id="2" creationId="{79721125-9A7E-5CA0-111D-CB51F487FFD7}"/>
          </ac:spMkLst>
        </pc:spChg>
        <pc:spChg chg="del">
          <ac:chgData name="James Chau [SEHS]" userId="bdf89e84-b0b9-49c4-bac0-82c8cf7178d0" providerId="ADAL" clId="{275A852E-E811-4578-AF21-3A3C39695893}" dt="2024-07-12T03:53:51.241" v="887" actId="478"/>
          <ac:spMkLst>
            <pc:docMk/>
            <pc:sldMk cId="1070233655" sldId="423"/>
            <ac:spMk id="3" creationId="{0EAB539D-58F6-B68F-BAC1-FE3B70DD1DD6}"/>
          </ac:spMkLst>
        </pc:spChg>
        <pc:spChg chg="add mod">
          <ac:chgData name="James Chau [SEHS]" userId="bdf89e84-b0b9-49c4-bac0-82c8cf7178d0" providerId="ADAL" clId="{275A852E-E811-4578-AF21-3A3C39695893}" dt="2024-07-12T03:54:35.766" v="937" actId="1076"/>
          <ac:spMkLst>
            <pc:docMk/>
            <pc:sldMk cId="1070233655" sldId="423"/>
            <ac:spMk id="6" creationId="{547C1257-6D97-FB39-09E8-99556A5ADAC1}"/>
          </ac:spMkLst>
        </pc:spChg>
        <pc:picChg chg="add mod">
          <ac:chgData name="James Chau [SEHS]" userId="bdf89e84-b0b9-49c4-bac0-82c8cf7178d0" providerId="ADAL" clId="{275A852E-E811-4578-AF21-3A3C39695893}" dt="2024-07-12T03:54:32.334" v="936" actId="1076"/>
          <ac:picMkLst>
            <pc:docMk/>
            <pc:sldMk cId="1070233655" sldId="423"/>
            <ac:picMk id="5" creationId="{5157D399-D10C-8B91-AE79-02EC9158EAD7}"/>
          </ac:picMkLst>
        </pc:picChg>
        <pc:picChg chg="add del">
          <ac:chgData name="James Chau [SEHS]" userId="bdf89e84-b0b9-49c4-bac0-82c8cf7178d0" providerId="ADAL" clId="{275A852E-E811-4578-AF21-3A3C39695893}" dt="2024-07-12T05:03:39.593" v="1069" actId="22"/>
          <ac:picMkLst>
            <pc:docMk/>
            <pc:sldMk cId="1070233655" sldId="423"/>
            <ac:picMk id="8" creationId="{6D385974-47ED-1AFC-BBE5-82B1BE597F67}"/>
          </ac:picMkLst>
        </pc:picChg>
      </pc:sldChg>
      <pc:sldChg chg="addSp delSp modSp add mod ord">
        <pc:chgData name="James Chau [SEHS]" userId="bdf89e84-b0b9-49c4-bac0-82c8cf7178d0" providerId="ADAL" clId="{275A852E-E811-4578-AF21-3A3C39695893}" dt="2024-07-12T05:03:56.920" v="1074" actId="22"/>
        <pc:sldMkLst>
          <pc:docMk/>
          <pc:sldMk cId="3919504857" sldId="424"/>
        </pc:sldMkLst>
        <pc:spChg chg="add mod">
          <ac:chgData name="James Chau [SEHS]" userId="bdf89e84-b0b9-49c4-bac0-82c8cf7178d0" providerId="ADAL" clId="{275A852E-E811-4578-AF21-3A3C39695893}" dt="2024-07-12T05:01:28.452" v="1067" actId="1076"/>
          <ac:spMkLst>
            <pc:docMk/>
            <pc:sldMk cId="3919504857" sldId="424"/>
            <ac:spMk id="6" creationId="{5766AE57-5A03-DA57-A2AE-69F614C38B9E}"/>
          </ac:spMkLst>
        </pc:spChg>
        <pc:picChg chg="add mod">
          <ac:chgData name="James Chau [SEHS]" userId="bdf89e84-b0b9-49c4-bac0-82c8cf7178d0" providerId="ADAL" clId="{275A852E-E811-4578-AF21-3A3C39695893}" dt="2024-07-12T05:01:25.810" v="1066" actId="1076"/>
          <ac:picMkLst>
            <pc:docMk/>
            <pc:sldMk cId="3919504857" sldId="424"/>
            <ac:picMk id="5" creationId="{BB6B4083-D1B0-413A-05AE-FCCF9B6D1C47}"/>
          </ac:picMkLst>
        </pc:picChg>
        <pc:picChg chg="add del">
          <ac:chgData name="James Chau [SEHS]" userId="bdf89e84-b0b9-49c4-bac0-82c8cf7178d0" providerId="ADAL" clId="{275A852E-E811-4578-AF21-3A3C39695893}" dt="2024-07-12T05:03:56.920" v="1074" actId="22"/>
          <ac:picMkLst>
            <pc:docMk/>
            <pc:sldMk cId="3919504857" sldId="424"/>
            <ac:picMk id="8" creationId="{77DBA262-389A-5E76-13A6-75DE1783D8F0}"/>
          </ac:picMkLst>
        </pc:picChg>
      </pc:sldChg>
      <pc:sldChg chg="addSp modSp new mod">
        <pc:chgData name="James Chau [SEHS]" userId="bdf89e84-b0b9-49c4-bac0-82c8cf7178d0" providerId="ADAL" clId="{275A852E-E811-4578-AF21-3A3C39695893}" dt="2024-07-12T05:11:25.712" v="1089" actId="20577"/>
        <pc:sldMkLst>
          <pc:docMk/>
          <pc:sldMk cId="2247689905" sldId="425"/>
        </pc:sldMkLst>
        <pc:spChg chg="add mod">
          <ac:chgData name="James Chau [SEHS]" userId="bdf89e84-b0b9-49c4-bac0-82c8cf7178d0" providerId="ADAL" clId="{275A852E-E811-4578-AF21-3A3C39695893}" dt="2024-07-12T05:04:22.880" v="1078" actId="1076"/>
          <ac:spMkLst>
            <pc:docMk/>
            <pc:sldMk cId="2247689905" sldId="425"/>
            <ac:spMk id="6" creationId="{59E70972-82A4-2A5C-6609-9D7CAA57D24D}"/>
          </ac:spMkLst>
        </pc:spChg>
        <pc:spChg chg="add mod">
          <ac:chgData name="James Chau [SEHS]" userId="bdf89e84-b0b9-49c4-bac0-82c8cf7178d0" providerId="ADAL" clId="{275A852E-E811-4578-AF21-3A3C39695893}" dt="2024-07-12T05:11:25.712" v="1089" actId="20577"/>
          <ac:spMkLst>
            <pc:docMk/>
            <pc:sldMk cId="2247689905" sldId="425"/>
            <ac:spMk id="7" creationId="{FB599A7D-5442-D867-5762-C1CCFB100257}"/>
          </ac:spMkLst>
        </pc:spChg>
        <pc:picChg chg="add">
          <ac:chgData name="James Chau [SEHS]" userId="bdf89e84-b0b9-49c4-bac0-82c8cf7178d0" providerId="ADAL" clId="{275A852E-E811-4578-AF21-3A3C39695893}" dt="2024-07-12T05:04:08.211" v="1076" actId="22"/>
          <ac:picMkLst>
            <pc:docMk/>
            <pc:sldMk cId="2247689905" sldId="425"/>
            <ac:picMk id="5" creationId="{ADD52949-B3B7-2C7E-7306-03E10D122AC3}"/>
          </ac:picMkLst>
        </pc:picChg>
      </pc:sldChg>
      <pc:sldChg chg="addSp delSp modSp new mod">
        <pc:chgData name="James Chau [SEHS]" userId="bdf89e84-b0b9-49c4-bac0-82c8cf7178d0" providerId="ADAL" clId="{275A852E-E811-4578-AF21-3A3C39695893}" dt="2024-07-12T05:14:18.762" v="1253" actId="14100"/>
        <pc:sldMkLst>
          <pc:docMk/>
          <pc:sldMk cId="289737956" sldId="426"/>
        </pc:sldMkLst>
        <pc:spChg chg="mod">
          <ac:chgData name="James Chau [SEHS]" userId="bdf89e84-b0b9-49c4-bac0-82c8cf7178d0" providerId="ADAL" clId="{275A852E-E811-4578-AF21-3A3C39695893}" dt="2024-07-12T05:12:16.702" v="1105" actId="20577"/>
          <ac:spMkLst>
            <pc:docMk/>
            <pc:sldMk cId="289737956" sldId="426"/>
            <ac:spMk id="2" creationId="{06A75847-C99D-A949-D434-E25B2F06422C}"/>
          </ac:spMkLst>
        </pc:spChg>
        <pc:spChg chg="mod">
          <ac:chgData name="James Chau [SEHS]" userId="bdf89e84-b0b9-49c4-bac0-82c8cf7178d0" providerId="ADAL" clId="{275A852E-E811-4578-AF21-3A3C39695893}" dt="2024-07-12T05:13:11.623" v="1241" actId="20577"/>
          <ac:spMkLst>
            <pc:docMk/>
            <pc:sldMk cId="289737956" sldId="426"/>
            <ac:spMk id="3" creationId="{EA40E559-C004-21AC-8DBC-6D94B168C11B}"/>
          </ac:spMkLst>
        </pc:spChg>
        <pc:spChg chg="add mod">
          <ac:chgData name="James Chau [SEHS]" userId="bdf89e84-b0b9-49c4-bac0-82c8cf7178d0" providerId="ADAL" clId="{275A852E-E811-4578-AF21-3A3C39695893}" dt="2024-07-12T05:14:18.762" v="1253" actId="14100"/>
          <ac:spMkLst>
            <pc:docMk/>
            <pc:sldMk cId="289737956" sldId="426"/>
            <ac:spMk id="8" creationId="{D821EDFA-63B7-8868-90FE-1CCC3D72B7BE}"/>
          </ac:spMkLst>
        </pc:spChg>
        <pc:picChg chg="add del mod">
          <ac:chgData name="James Chau [SEHS]" userId="bdf89e84-b0b9-49c4-bac0-82c8cf7178d0" providerId="ADAL" clId="{275A852E-E811-4578-AF21-3A3C39695893}" dt="2024-07-12T05:13:36.298" v="1245" actId="22"/>
          <ac:picMkLst>
            <pc:docMk/>
            <pc:sldMk cId="289737956" sldId="426"/>
            <ac:picMk id="5" creationId="{FC939260-5F3D-88A6-17BF-85C5D003AE98}"/>
          </ac:picMkLst>
        </pc:picChg>
        <pc:picChg chg="add mod">
          <ac:chgData name="James Chau [SEHS]" userId="bdf89e84-b0b9-49c4-bac0-82c8cf7178d0" providerId="ADAL" clId="{275A852E-E811-4578-AF21-3A3C39695893}" dt="2024-07-12T05:13:58.863" v="1250" actId="1076"/>
          <ac:picMkLst>
            <pc:docMk/>
            <pc:sldMk cId="289737956" sldId="426"/>
            <ac:picMk id="7" creationId="{3CCA62B4-2351-83CB-8394-E7770A7F45CC}"/>
          </ac:picMkLst>
        </pc:picChg>
      </pc:sldChg>
      <pc:sldChg chg="modSp new mod">
        <pc:chgData name="James Chau [SEHS]" userId="bdf89e84-b0b9-49c4-bac0-82c8cf7178d0" providerId="ADAL" clId="{275A852E-E811-4578-AF21-3A3C39695893}" dt="2024-07-12T05:28:19.031" v="1710" actId="20577"/>
        <pc:sldMkLst>
          <pc:docMk/>
          <pc:sldMk cId="1217037588" sldId="427"/>
        </pc:sldMkLst>
        <pc:spChg chg="mod">
          <ac:chgData name="James Chau [SEHS]" userId="bdf89e84-b0b9-49c4-bac0-82c8cf7178d0" providerId="ADAL" clId="{275A852E-E811-4578-AF21-3A3C39695893}" dt="2024-07-12T05:21:17.845" v="1294" actId="20577"/>
          <ac:spMkLst>
            <pc:docMk/>
            <pc:sldMk cId="1217037588" sldId="427"/>
            <ac:spMk id="2" creationId="{6A84EDB4-C959-7F1F-DBC1-4945C9445DE9}"/>
          </ac:spMkLst>
        </pc:spChg>
        <pc:spChg chg="mod">
          <ac:chgData name="James Chau [SEHS]" userId="bdf89e84-b0b9-49c4-bac0-82c8cf7178d0" providerId="ADAL" clId="{275A852E-E811-4578-AF21-3A3C39695893}" dt="2024-07-12T05:28:19.031" v="1710" actId="20577"/>
          <ac:spMkLst>
            <pc:docMk/>
            <pc:sldMk cId="1217037588" sldId="427"/>
            <ac:spMk id="3" creationId="{F5F136B0-884D-7B65-28E6-86C528452A98}"/>
          </ac:spMkLst>
        </pc:spChg>
      </pc:sldChg>
      <pc:sldChg chg="addSp modSp new mod">
        <pc:chgData name="James Chau [SEHS]" userId="bdf89e84-b0b9-49c4-bac0-82c8cf7178d0" providerId="ADAL" clId="{275A852E-E811-4578-AF21-3A3C39695893}" dt="2024-07-12T05:24:38.267" v="1618" actId="1076"/>
        <pc:sldMkLst>
          <pc:docMk/>
          <pc:sldMk cId="3164309573" sldId="428"/>
        </pc:sldMkLst>
        <pc:spChg chg="add mod">
          <ac:chgData name="James Chau [SEHS]" userId="bdf89e84-b0b9-49c4-bac0-82c8cf7178d0" providerId="ADAL" clId="{275A852E-E811-4578-AF21-3A3C39695893}" dt="2024-07-12T05:24:38.267" v="1618" actId="1076"/>
          <ac:spMkLst>
            <pc:docMk/>
            <pc:sldMk cId="3164309573" sldId="428"/>
            <ac:spMk id="6" creationId="{A4696087-E28E-86EA-A129-3BFFFD433176}"/>
          </ac:spMkLst>
        </pc:spChg>
        <pc:picChg chg="add">
          <ac:chgData name="James Chau [SEHS]" userId="bdf89e84-b0b9-49c4-bac0-82c8cf7178d0" providerId="ADAL" clId="{275A852E-E811-4578-AF21-3A3C39695893}" dt="2024-07-12T05:24:24.965" v="1616" actId="22"/>
          <ac:picMkLst>
            <pc:docMk/>
            <pc:sldMk cId="3164309573" sldId="428"/>
            <ac:picMk id="5" creationId="{3ADA5D43-0B03-1133-E256-0DBF541B66DA}"/>
          </ac:picMkLst>
        </pc:picChg>
      </pc:sldChg>
      <pc:sldChg chg="add del">
        <pc:chgData name="James Chau [SEHS]" userId="bdf89e84-b0b9-49c4-bac0-82c8cf7178d0" providerId="ADAL" clId="{275A852E-E811-4578-AF21-3A3C39695893}" dt="2024-07-12T07:28:24.184" v="1750"/>
        <pc:sldMkLst>
          <pc:docMk/>
          <pc:sldMk cId="2843518482" sldId="429"/>
        </pc:sldMkLst>
      </pc:sldChg>
      <pc:sldChg chg="add del">
        <pc:chgData name="James Chau [SEHS]" userId="bdf89e84-b0b9-49c4-bac0-82c8cf7178d0" providerId="ADAL" clId="{275A852E-E811-4578-AF21-3A3C39695893}" dt="2024-07-12T07:28:24.184" v="1750"/>
        <pc:sldMkLst>
          <pc:docMk/>
          <pc:sldMk cId="3326975596" sldId="430"/>
        </pc:sldMkLst>
      </pc:sldChg>
      <pc:sldChg chg="add del">
        <pc:chgData name="James Chau [SEHS]" userId="bdf89e84-b0b9-49c4-bac0-82c8cf7178d0" providerId="ADAL" clId="{275A852E-E811-4578-AF21-3A3C39695893}" dt="2024-07-12T07:28:24.184" v="1750"/>
        <pc:sldMkLst>
          <pc:docMk/>
          <pc:sldMk cId="2073754368" sldId="431"/>
        </pc:sldMkLst>
      </pc:sldChg>
      <pc:sldChg chg="add del">
        <pc:chgData name="James Chau [SEHS]" userId="bdf89e84-b0b9-49c4-bac0-82c8cf7178d0" providerId="ADAL" clId="{275A852E-E811-4578-AF21-3A3C39695893}" dt="2024-07-12T07:28:24.184" v="1750"/>
        <pc:sldMkLst>
          <pc:docMk/>
          <pc:sldMk cId="231766356" sldId="432"/>
        </pc:sldMkLst>
      </pc:sldChg>
      <pc:sldChg chg="add del">
        <pc:chgData name="James Chau [SEHS]" userId="bdf89e84-b0b9-49c4-bac0-82c8cf7178d0" providerId="ADAL" clId="{275A852E-E811-4578-AF21-3A3C39695893}" dt="2024-07-12T07:28:24.184" v="1750"/>
        <pc:sldMkLst>
          <pc:docMk/>
          <pc:sldMk cId="822846721" sldId="433"/>
        </pc:sldMkLst>
      </pc:sldChg>
    </pc:docChg>
  </pc:docChgLst>
  <pc:docChgLst>
    <pc:chgData name="James Chau [SEHS]" userId="bdf89e84-b0b9-49c4-bac0-82c8cf7178d0" providerId="ADAL" clId="{D77E2FCC-7076-4E8E-8C9B-2301B04C84AD}"/>
    <pc:docChg chg="undo custSel addSld delSld modSld">
      <pc:chgData name="James Chau [SEHS]" userId="bdf89e84-b0b9-49c4-bac0-82c8cf7178d0" providerId="ADAL" clId="{D77E2FCC-7076-4E8E-8C9B-2301B04C84AD}" dt="2023-07-13T01:34:47.604" v="1832" actId="207"/>
      <pc:docMkLst>
        <pc:docMk/>
      </pc:docMkLst>
      <pc:sldChg chg="addSp modSp mod chgLayout">
        <pc:chgData name="James Chau [SEHS]" userId="bdf89e84-b0b9-49c4-bac0-82c8cf7178d0" providerId="ADAL" clId="{D77E2FCC-7076-4E8E-8C9B-2301B04C84AD}" dt="2023-07-03T06:10:47.081" v="141" actId="20577"/>
        <pc:sldMkLst>
          <pc:docMk/>
          <pc:sldMk cId="0" sldId="256"/>
        </pc:sldMkLst>
        <pc:spChg chg="add mod ord">
          <ac:chgData name="James Chau [SEHS]" userId="bdf89e84-b0b9-49c4-bac0-82c8cf7178d0" providerId="ADAL" clId="{D77E2FCC-7076-4E8E-8C9B-2301B04C84AD}" dt="2023-07-03T06:10:36.483" v="116" actId="27636"/>
          <ac:spMkLst>
            <pc:docMk/>
            <pc:sldMk cId="0" sldId="256"/>
            <ac:spMk id="2" creationId="{1BEE480D-55E4-E730-B796-64B25DE9A2ED}"/>
          </ac:spMkLst>
        </pc:spChg>
        <pc:spChg chg="add mod ord">
          <ac:chgData name="James Chau [SEHS]" userId="bdf89e84-b0b9-49c4-bac0-82c8cf7178d0" providerId="ADAL" clId="{D77E2FCC-7076-4E8E-8C9B-2301B04C84AD}" dt="2023-07-03T06:10:47.081" v="141" actId="20577"/>
          <ac:spMkLst>
            <pc:docMk/>
            <pc:sldMk cId="0" sldId="256"/>
            <ac:spMk id="3" creationId="{8E90C3EA-C9A4-CD25-2080-D5C0D7ACDA80}"/>
          </ac:spMkLst>
        </pc:spChg>
        <pc:spChg chg="mod ord">
          <ac:chgData name="James Chau [SEHS]" userId="bdf89e84-b0b9-49c4-bac0-82c8cf7178d0" providerId="ADAL" clId="{D77E2FCC-7076-4E8E-8C9B-2301B04C84AD}" dt="2023-07-03T06:08:52.937" v="2" actId="700"/>
          <ac:spMkLst>
            <pc:docMk/>
            <pc:sldMk cId="0" sldId="256"/>
            <ac:spMk id="11" creationId="{C5B9CC34-87F5-49B3-89DE-49395030F01A}"/>
          </ac:spMkLst>
        </pc:spChg>
        <pc:grpChg chg="mod">
          <ac:chgData name="James Chau [SEHS]" userId="bdf89e84-b0b9-49c4-bac0-82c8cf7178d0" providerId="ADAL" clId="{D77E2FCC-7076-4E8E-8C9B-2301B04C84AD}" dt="2023-07-03T06:08:44.516" v="1" actId="14100"/>
          <ac:grpSpMkLst>
            <pc:docMk/>
            <pc:sldMk cId="0" sldId="256"/>
            <ac:grpSpMk id="5" creationId="{00000000-0000-0000-0000-000000000000}"/>
          </ac:grpSpMkLst>
        </pc:grpChg>
      </pc:sldChg>
      <pc:sldChg chg="modSp">
        <pc:chgData name="James Chau [SEHS]" userId="bdf89e84-b0b9-49c4-bac0-82c8cf7178d0" providerId="ADAL" clId="{D77E2FCC-7076-4E8E-8C9B-2301B04C84AD}" dt="2023-07-11T06:46:02.812" v="782" actId="14100"/>
        <pc:sldMkLst>
          <pc:docMk/>
          <pc:sldMk cId="745551761" sldId="263"/>
        </pc:sldMkLst>
        <pc:picChg chg="mod">
          <ac:chgData name="James Chau [SEHS]" userId="bdf89e84-b0b9-49c4-bac0-82c8cf7178d0" providerId="ADAL" clId="{D77E2FCC-7076-4E8E-8C9B-2301B04C84AD}" dt="2023-07-11T06:46:02.812" v="782" actId="14100"/>
          <ac:picMkLst>
            <pc:docMk/>
            <pc:sldMk cId="745551761" sldId="263"/>
            <ac:picMk id="1026" creationId="{7C61C260-96D8-070C-53F7-E29B36B06B27}"/>
          </ac:picMkLst>
        </pc:picChg>
      </pc:sldChg>
      <pc:sldChg chg="del">
        <pc:chgData name="James Chau [SEHS]" userId="bdf89e84-b0b9-49c4-bac0-82c8cf7178d0" providerId="ADAL" clId="{D77E2FCC-7076-4E8E-8C9B-2301B04C84AD}" dt="2023-07-03T06:18:25.524" v="765" actId="47"/>
        <pc:sldMkLst>
          <pc:docMk/>
          <pc:sldMk cId="1291838816" sldId="265"/>
        </pc:sldMkLst>
      </pc:sldChg>
      <pc:sldChg chg="del">
        <pc:chgData name="James Chau [SEHS]" userId="bdf89e84-b0b9-49c4-bac0-82c8cf7178d0" providerId="ADAL" clId="{D77E2FCC-7076-4E8E-8C9B-2301B04C84AD}" dt="2023-07-03T06:18:26.289" v="766" actId="47"/>
        <pc:sldMkLst>
          <pc:docMk/>
          <pc:sldMk cId="3986172391" sldId="267"/>
        </pc:sldMkLst>
      </pc:sldChg>
      <pc:sldChg chg="modSp mod">
        <pc:chgData name="James Chau [SEHS]" userId="bdf89e84-b0b9-49c4-bac0-82c8cf7178d0" providerId="ADAL" clId="{D77E2FCC-7076-4E8E-8C9B-2301B04C84AD}" dt="2023-07-13T01:34:47.604" v="1832" actId="207"/>
        <pc:sldMkLst>
          <pc:docMk/>
          <pc:sldMk cId="3187081181" sldId="319"/>
        </pc:sldMkLst>
        <pc:spChg chg="mod">
          <ac:chgData name="James Chau [SEHS]" userId="bdf89e84-b0b9-49c4-bac0-82c8cf7178d0" providerId="ADAL" clId="{D77E2FCC-7076-4E8E-8C9B-2301B04C84AD}" dt="2023-07-03T06:11:05.824" v="168" actId="20577"/>
          <ac:spMkLst>
            <pc:docMk/>
            <pc:sldMk cId="3187081181" sldId="319"/>
            <ac:spMk id="2" creationId="{BE03AE1D-55BC-4286-AB45-09B07D25D700}"/>
          </ac:spMkLst>
        </pc:spChg>
        <pc:spChg chg="mod">
          <ac:chgData name="James Chau [SEHS]" userId="bdf89e84-b0b9-49c4-bac0-82c8cf7178d0" providerId="ADAL" clId="{D77E2FCC-7076-4E8E-8C9B-2301B04C84AD}" dt="2023-07-13T01:34:47.604" v="1832" actId="207"/>
          <ac:spMkLst>
            <pc:docMk/>
            <pc:sldMk cId="3187081181" sldId="319"/>
            <ac:spMk id="5" creationId="{4C0EF044-ADF3-4856-AEEE-1121CECFC298}"/>
          </ac:spMkLst>
        </pc:spChg>
      </pc:sldChg>
      <pc:sldChg chg="addSp delSp modSp new mod setBg">
        <pc:chgData name="James Chau [SEHS]" userId="bdf89e84-b0b9-49c4-bac0-82c8cf7178d0" providerId="ADAL" clId="{D77E2FCC-7076-4E8E-8C9B-2301B04C84AD}" dt="2023-07-03T06:18:14.747" v="764" actId="14100"/>
        <pc:sldMkLst>
          <pc:docMk/>
          <pc:sldMk cId="3780302161" sldId="320"/>
        </pc:sldMkLst>
        <pc:spChg chg="mod">
          <ac:chgData name="James Chau [SEHS]" userId="bdf89e84-b0b9-49c4-bac0-82c8cf7178d0" providerId="ADAL" clId="{D77E2FCC-7076-4E8E-8C9B-2301B04C84AD}" dt="2023-07-03T06:18:07.404" v="763" actId="26606"/>
          <ac:spMkLst>
            <pc:docMk/>
            <pc:sldMk cId="3780302161" sldId="320"/>
            <ac:spMk id="2" creationId="{E1EDAF22-CB95-7068-06C1-86471FB2EA21}"/>
          </ac:spMkLst>
        </pc:spChg>
        <pc:spChg chg="mod ord">
          <ac:chgData name="James Chau [SEHS]" userId="bdf89e84-b0b9-49c4-bac0-82c8cf7178d0" providerId="ADAL" clId="{D77E2FCC-7076-4E8E-8C9B-2301B04C84AD}" dt="2023-07-03T06:18:07.404" v="763" actId="26606"/>
          <ac:spMkLst>
            <pc:docMk/>
            <pc:sldMk cId="3780302161" sldId="320"/>
            <ac:spMk id="3" creationId="{532E0C2C-4795-5F54-F49E-E3005DC856DD}"/>
          </ac:spMkLst>
        </pc:spChg>
        <pc:spChg chg="add del">
          <ac:chgData name="James Chau [SEHS]" userId="bdf89e84-b0b9-49c4-bac0-82c8cf7178d0" providerId="ADAL" clId="{D77E2FCC-7076-4E8E-8C9B-2301B04C84AD}" dt="2023-07-03T06:18:07.404" v="763" actId="26606"/>
          <ac:spMkLst>
            <pc:docMk/>
            <pc:sldMk cId="3780302161" sldId="320"/>
            <ac:spMk id="1031" creationId="{2C61293E-6EBE-43EF-A52C-9BEBFD7679D4}"/>
          </ac:spMkLst>
        </pc:spChg>
        <pc:spChg chg="add del">
          <ac:chgData name="James Chau [SEHS]" userId="bdf89e84-b0b9-49c4-bac0-82c8cf7178d0" providerId="ADAL" clId="{D77E2FCC-7076-4E8E-8C9B-2301B04C84AD}" dt="2023-07-03T06:18:07.404" v="763" actId="26606"/>
          <ac:spMkLst>
            <pc:docMk/>
            <pc:sldMk cId="3780302161" sldId="320"/>
            <ac:spMk id="1033" creationId="{21540236-BFD5-4A9D-8840-4703E7F76825}"/>
          </ac:spMkLst>
        </pc:spChg>
        <pc:picChg chg="add mod">
          <ac:chgData name="James Chau [SEHS]" userId="bdf89e84-b0b9-49c4-bac0-82c8cf7178d0" providerId="ADAL" clId="{D77E2FCC-7076-4E8E-8C9B-2301B04C84AD}" dt="2023-07-03T06:18:14.747" v="764" actId="14100"/>
          <ac:picMkLst>
            <pc:docMk/>
            <pc:sldMk cId="3780302161" sldId="320"/>
            <ac:picMk id="1026" creationId="{F00AC950-560F-4A49-1ED0-98CB2426BC40}"/>
          </ac:picMkLst>
        </pc:picChg>
      </pc:sldChg>
      <pc:sldChg chg="modSp new mod">
        <pc:chgData name="James Chau [SEHS]" userId="bdf89e84-b0b9-49c4-bac0-82c8cf7178d0" providerId="ADAL" clId="{D77E2FCC-7076-4E8E-8C9B-2301B04C84AD}" dt="2023-07-03T06:18:53.573" v="778"/>
        <pc:sldMkLst>
          <pc:docMk/>
          <pc:sldMk cId="669647460" sldId="321"/>
        </pc:sldMkLst>
        <pc:spChg chg="mod">
          <ac:chgData name="James Chau [SEHS]" userId="bdf89e84-b0b9-49c4-bac0-82c8cf7178d0" providerId="ADAL" clId="{D77E2FCC-7076-4E8E-8C9B-2301B04C84AD}" dt="2023-07-03T06:18:53.573" v="778"/>
          <ac:spMkLst>
            <pc:docMk/>
            <pc:sldMk cId="669647460" sldId="321"/>
            <ac:spMk id="2" creationId="{EA5951BE-C87A-821C-CC25-29D422CE1954}"/>
          </ac:spMkLst>
        </pc:spChg>
      </pc:sldChg>
      <pc:sldChg chg="modSp mod">
        <pc:chgData name="James Chau [SEHS]" userId="bdf89e84-b0b9-49c4-bac0-82c8cf7178d0" providerId="ADAL" clId="{D77E2FCC-7076-4E8E-8C9B-2301B04C84AD}" dt="2023-07-11T06:47:06.404" v="826" actId="20577"/>
        <pc:sldMkLst>
          <pc:docMk/>
          <pc:sldMk cId="2336379961" sldId="349"/>
        </pc:sldMkLst>
        <pc:spChg chg="mod">
          <ac:chgData name="James Chau [SEHS]" userId="bdf89e84-b0b9-49c4-bac0-82c8cf7178d0" providerId="ADAL" clId="{D77E2FCC-7076-4E8E-8C9B-2301B04C84AD}" dt="2023-07-11T06:47:06.404" v="826" actId="20577"/>
          <ac:spMkLst>
            <pc:docMk/>
            <pc:sldMk cId="2336379961" sldId="349"/>
            <ac:spMk id="3" creationId="{7B2754FD-0D8B-186C-8AAE-C4ED752EDC6E}"/>
          </ac:spMkLst>
        </pc:spChg>
      </pc:sldChg>
      <pc:sldChg chg="addSp modSp mod">
        <pc:chgData name="James Chau [SEHS]" userId="bdf89e84-b0b9-49c4-bac0-82c8cf7178d0" providerId="ADAL" clId="{D77E2FCC-7076-4E8E-8C9B-2301B04C84AD}" dt="2023-07-12T01:34:38.578" v="1108" actId="20577"/>
        <pc:sldMkLst>
          <pc:docMk/>
          <pc:sldMk cId="2304888447" sldId="356"/>
        </pc:sldMkLst>
        <pc:spChg chg="mod">
          <ac:chgData name="James Chau [SEHS]" userId="bdf89e84-b0b9-49c4-bac0-82c8cf7178d0" providerId="ADAL" clId="{D77E2FCC-7076-4E8E-8C9B-2301B04C84AD}" dt="2023-07-12T01:34:38.578" v="1108" actId="20577"/>
          <ac:spMkLst>
            <pc:docMk/>
            <pc:sldMk cId="2304888447" sldId="356"/>
            <ac:spMk id="3" creationId="{78A8C2A5-4EAF-EBDE-88BE-EE8722EA592D}"/>
          </ac:spMkLst>
        </pc:spChg>
        <pc:picChg chg="add mod">
          <ac:chgData name="James Chau [SEHS]" userId="bdf89e84-b0b9-49c4-bac0-82c8cf7178d0" providerId="ADAL" clId="{D77E2FCC-7076-4E8E-8C9B-2301B04C84AD}" dt="2023-07-12T01:34:00.765" v="1076" actId="1076"/>
          <ac:picMkLst>
            <pc:docMk/>
            <pc:sldMk cId="2304888447" sldId="356"/>
            <ac:picMk id="1026" creationId="{33A30CD3-E264-9A0A-BF46-49F67B8A874B}"/>
          </ac:picMkLst>
        </pc:picChg>
      </pc:sldChg>
      <pc:sldChg chg="addSp modSp new mod">
        <pc:chgData name="James Chau [SEHS]" userId="bdf89e84-b0b9-49c4-bac0-82c8cf7178d0" providerId="ADAL" clId="{D77E2FCC-7076-4E8E-8C9B-2301B04C84AD}" dt="2023-07-12T01:40:26.532" v="1441" actId="27636"/>
        <pc:sldMkLst>
          <pc:docMk/>
          <pc:sldMk cId="2830244994" sldId="357"/>
        </pc:sldMkLst>
        <pc:spChg chg="mod">
          <ac:chgData name="James Chau [SEHS]" userId="bdf89e84-b0b9-49c4-bac0-82c8cf7178d0" providerId="ADAL" clId="{D77E2FCC-7076-4E8E-8C9B-2301B04C84AD}" dt="2023-07-12T01:35:06.530" v="1115" actId="20577"/>
          <ac:spMkLst>
            <pc:docMk/>
            <pc:sldMk cId="2830244994" sldId="357"/>
            <ac:spMk id="2" creationId="{2E6C5B2C-8F64-9EEB-34F1-0D9CFAA28B53}"/>
          </ac:spMkLst>
        </pc:spChg>
        <pc:spChg chg="mod">
          <ac:chgData name="James Chau [SEHS]" userId="bdf89e84-b0b9-49c4-bac0-82c8cf7178d0" providerId="ADAL" clId="{D77E2FCC-7076-4E8E-8C9B-2301B04C84AD}" dt="2023-07-12T01:40:26.532" v="1441" actId="27636"/>
          <ac:spMkLst>
            <pc:docMk/>
            <pc:sldMk cId="2830244994" sldId="357"/>
            <ac:spMk id="3" creationId="{397D9EF1-0987-E371-6A81-03CD067170B9}"/>
          </ac:spMkLst>
        </pc:spChg>
        <pc:picChg chg="add mod">
          <ac:chgData name="James Chau [SEHS]" userId="bdf89e84-b0b9-49c4-bac0-82c8cf7178d0" providerId="ADAL" clId="{D77E2FCC-7076-4E8E-8C9B-2301B04C84AD}" dt="2023-07-12T01:40:24.823" v="1439" actId="1076"/>
          <ac:picMkLst>
            <pc:docMk/>
            <pc:sldMk cId="2830244994" sldId="357"/>
            <ac:picMk id="2050" creationId="{DD192266-1E2B-F4A2-CE30-218F332EE10A}"/>
          </ac:picMkLst>
        </pc:picChg>
      </pc:sldChg>
      <pc:sldChg chg="addSp modSp new mod">
        <pc:chgData name="James Chau [SEHS]" userId="bdf89e84-b0b9-49c4-bac0-82c8cf7178d0" providerId="ADAL" clId="{D77E2FCC-7076-4E8E-8C9B-2301B04C84AD}" dt="2023-07-12T01:50:01.016" v="1785" actId="1076"/>
        <pc:sldMkLst>
          <pc:docMk/>
          <pc:sldMk cId="1123461840" sldId="358"/>
        </pc:sldMkLst>
        <pc:spChg chg="mod">
          <ac:chgData name="James Chau [SEHS]" userId="bdf89e84-b0b9-49c4-bac0-82c8cf7178d0" providerId="ADAL" clId="{D77E2FCC-7076-4E8E-8C9B-2301B04C84AD}" dt="2023-07-12T01:40:52.826" v="1458" actId="20577"/>
          <ac:spMkLst>
            <pc:docMk/>
            <pc:sldMk cId="1123461840" sldId="358"/>
            <ac:spMk id="2" creationId="{34EA5A4C-2972-BFE4-801D-2A1172CB9B3A}"/>
          </ac:spMkLst>
        </pc:spChg>
        <pc:spChg chg="mod">
          <ac:chgData name="James Chau [SEHS]" userId="bdf89e84-b0b9-49c4-bac0-82c8cf7178d0" providerId="ADAL" clId="{D77E2FCC-7076-4E8E-8C9B-2301B04C84AD}" dt="2023-07-12T01:48:55.613" v="1781" actId="14100"/>
          <ac:spMkLst>
            <pc:docMk/>
            <pc:sldMk cId="1123461840" sldId="358"/>
            <ac:spMk id="3" creationId="{498C7943-B3E4-D7D0-6F2E-60E3C6DAEE2B}"/>
          </ac:spMkLst>
        </pc:spChg>
        <pc:picChg chg="add mod">
          <ac:chgData name="James Chau [SEHS]" userId="bdf89e84-b0b9-49c4-bac0-82c8cf7178d0" providerId="ADAL" clId="{D77E2FCC-7076-4E8E-8C9B-2301B04C84AD}" dt="2023-07-12T01:50:01.016" v="1785" actId="1076"/>
          <ac:picMkLst>
            <pc:docMk/>
            <pc:sldMk cId="1123461840" sldId="358"/>
            <ac:picMk id="3074" creationId="{12A5D765-5712-27AC-F224-2935F4A4B600}"/>
          </ac:picMkLst>
        </pc:picChg>
      </pc:sldChg>
      <pc:sldChg chg="modSp new mod">
        <pc:chgData name="James Chau [SEHS]" userId="bdf89e84-b0b9-49c4-bac0-82c8cf7178d0" providerId="ADAL" clId="{D77E2FCC-7076-4E8E-8C9B-2301B04C84AD}" dt="2023-07-12T01:50:33.228" v="1831" actId="20577"/>
        <pc:sldMkLst>
          <pc:docMk/>
          <pc:sldMk cId="532322247" sldId="359"/>
        </pc:sldMkLst>
        <pc:spChg chg="mod">
          <ac:chgData name="James Chau [SEHS]" userId="bdf89e84-b0b9-49c4-bac0-82c8cf7178d0" providerId="ADAL" clId="{D77E2FCC-7076-4E8E-8C9B-2301B04C84AD}" dt="2023-07-12T01:50:33.228" v="1831" actId="20577"/>
          <ac:spMkLst>
            <pc:docMk/>
            <pc:sldMk cId="532322247" sldId="359"/>
            <ac:spMk id="2" creationId="{FC6E3934-5A26-333D-D831-73E3D5D130D0}"/>
          </ac:spMkLst>
        </pc:spChg>
      </pc:sldChg>
    </pc:docChg>
  </pc:docChgLst>
  <pc:docChgLst>
    <pc:chgData name="James Chau [SEHS]" userId="bdf89e84-b0b9-49c4-bac0-82c8cf7178d0" providerId="ADAL" clId="{87752093-8FB9-4F09-A56D-54667D54D0B4}"/>
    <pc:docChg chg="undo custSel addSld delSld modSld">
      <pc:chgData name="James Chau [SEHS]" userId="bdf89e84-b0b9-49c4-bac0-82c8cf7178d0" providerId="ADAL" clId="{87752093-8FB9-4F09-A56D-54667D54D0B4}" dt="2024-06-19T02:44:09.294" v="1652" actId="20577"/>
      <pc:docMkLst>
        <pc:docMk/>
      </pc:docMkLst>
      <pc:sldChg chg="modSp mod">
        <pc:chgData name="James Chau [SEHS]" userId="bdf89e84-b0b9-49c4-bac0-82c8cf7178d0" providerId="ADAL" clId="{87752093-8FB9-4F09-A56D-54667D54D0B4}" dt="2024-06-19T01:41:33.557" v="17" actId="6549"/>
        <pc:sldMkLst>
          <pc:docMk/>
          <pc:sldMk cId="0" sldId="256"/>
        </pc:sldMkLst>
        <pc:spChg chg="mod">
          <ac:chgData name="James Chau [SEHS]" userId="bdf89e84-b0b9-49c4-bac0-82c8cf7178d0" providerId="ADAL" clId="{87752093-8FB9-4F09-A56D-54667D54D0B4}" dt="2024-06-19T01:41:33.557" v="17" actId="6549"/>
          <ac:spMkLst>
            <pc:docMk/>
            <pc:sldMk cId="0" sldId="256"/>
            <ac:spMk id="3" creationId="{8E90C3EA-C9A4-CD25-2080-D5C0D7ACDA80}"/>
          </ac:spMkLst>
        </pc:spChg>
      </pc:sldChg>
      <pc:sldChg chg="addSp modSp mod">
        <pc:chgData name="James Chau [SEHS]" userId="bdf89e84-b0b9-49c4-bac0-82c8cf7178d0" providerId="ADAL" clId="{87752093-8FB9-4F09-A56D-54667D54D0B4}" dt="2024-06-19T01:50:12.862" v="108" actId="1076"/>
        <pc:sldMkLst>
          <pc:docMk/>
          <pc:sldMk cId="13410" sldId="266"/>
        </pc:sldMkLst>
        <pc:spChg chg="mod">
          <ac:chgData name="James Chau [SEHS]" userId="bdf89e84-b0b9-49c4-bac0-82c8cf7178d0" providerId="ADAL" clId="{87752093-8FB9-4F09-A56D-54667D54D0B4}" dt="2024-06-19T01:44:56.011" v="68" actId="20577"/>
          <ac:spMkLst>
            <pc:docMk/>
            <pc:sldMk cId="13410" sldId="266"/>
            <ac:spMk id="2" creationId="{7EB2841D-45A6-4E1E-8FA1-C5AC77A1AD0A}"/>
          </ac:spMkLst>
        </pc:spChg>
        <pc:spChg chg="mod">
          <ac:chgData name="James Chau [SEHS]" userId="bdf89e84-b0b9-49c4-bac0-82c8cf7178d0" providerId="ADAL" clId="{87752093-8FB9-4F09-A56D-54667D54D0B4}" dt="2024-06-19T01:50:08.837" v="106" actId="20577"/>
          <ac:spMkLst>
            <pc:docMk/>
            <pc:sldMk cId="13410" sldId="266"/>
            <ac:spMk id="3" creationId="{6485E24A-FC61-4002-BFF6-CBD54BBDE078}"/>
          </ac:spMkLst>
        </pc:spChg>
        <pc:picChg chg="add mod">
          <ac:chgData name="James Chau [SEHS]" userId="bdf89e84-b0b9-49c4-bac0-82c8cf7178d0" providerId="ADAL" clId="{87752093-8FB9-4F09-A56D-54667D54D0B4}" dt="2024-06-19T01:50:12.862" v="108" actId="1076"/>
          <ac:picMkLst>
            <pc:docMk/>
            <pc:sldMk cId="13410" sldId="266"/>
            <ac:picMk id="5" creationId="{34D3E880-99BA-2B08-5A27-13CC5FEC0388}"/>
          </ac:picMkLst>
        </pc:picChg>
      </pc:sldChg>
      <pc:sldChg chg="del">
        <pc:chgData name="James Chau [SEHS]" userId="bdf89e84-b0b9-49c4-bac0-82c8cf7178d0" providerId="ADAL" clId="{87752093-8FB9-4F09-A56D-54667D54D0B4}" dt="2024-06-19T01:55:27.403" v="175" actId="47"/>
        <pc:sldMkLst>
          <pc:docMk/>
          <pc:sldMk cId="3133379402" sldId="267"/>
        </pc:sldMkLst>
      </pc:sldChg>
      <pc:sldChg chg="del">
        <pc:chgData name="James Chau [SEHS]" userId="bdf89e84-b0b9-49c4-bac0-82c8cf7178d0" providerId="ADAL" clId="{87752093-8FB9-4F09-A56D-54667D54D0B4}" dt="2024-06-19T01:55:32.154" v="176" actId="47"/>
        <pc:sldMkLst>
          <pc:docMk/>
          <pc:sldMk cId="3075773448" sldId="268"/>
        </pc:sldMkLst>
      </pc:sldChg>
      <pc:sldChg chg="del">
        <pc:chgData name="James Chau [SEHS]" userId="bdf89e84-b0b9-49c4-bac0-82c8cf7178d0" providerId="ADAL" clId="{87752093-8FB9-4F09-A56D-54667D54D0B4}" dt="2024-06-19T01:58:08.138" v="234" actId="47"/>
        <pc:sldMkLst>
          <pc:docMk/>
          <pc:sldMk cId="1661484740" sldId="269"/>
        </pc:sldMkLst>
      </pc:sldChg>
      <pc:sldChg chg="del">
        <pc:chgData name="James Chau [SEHS]" userId="bdf89e84-b0b9-49c4-bac0-82c8cf7178d0" providerId="ADAL" clId="{87752093-8FB9-4F09-A56D-54667D54D0B4}" dt="2024-06-19T01:58:09.166" v="235" actId="47"/>
        <pc:sldMkLst>
          <pc:docMk/>
          <pc:sldMk cId="3205950597" sldId="270"/>
        </pc:sldMkLst>
      </pc:sldChg>
      <pc:sldChg chg="del">
        <pc:chgData name="James Chau [SEHS]" userId="bdf89e84-b0b9-49c4-bac0-82c8cf7178d0" providerId="ADAL" clId="{87752093-8FB9-4F09-A56D-54667D54D0B4}" dt="2024-06-19T01:55:37.396" v="177" actId="47"/>
        <pc:sldMkLst>
          <pc:docMk/>
          <pc:sldMk cId="3819733777" sldId="272"/>
        </pc:sldMkLst>
      </pc:sldChg>
      <pc:sldChg chg="del">
        <pc:chgData name="James Chau [SEHS]" userId="bdf89e84-b0b9-49c4-bac0-82c8cf7178d0" providerId="ADAL" clId="{87752093-8FB9-4F09-A56D-54667D54D0B4}" dt="2024-06-19T01:58:15.290" v="241" actId="47"/>
        <pc:sldMkLst>
          <pc:docMk/>
          <pc:sldMk cId="1820277318" sldId="273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1234275859" sldId="276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115548850" sldId="277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715076640" sldId="278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00644926" sldId="279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102403351" sldId="280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1048369471" sldId="286"/>
        </pc:sldMkLst>
      </pc:sldChg>
      <pc:sldChg chg="modSp mod">
        <pc:chgData name="James Chau [SEHS]" userId="bdf89e84-b0b9-49c4-bac0-82c8cf7178d0" providerId="ADAL" clId="{87752093-8FB9-4F09-A56D-54667D54D0B4}" dt="2024-06-19T02:44:09.294" v="1652" actId="20577"/>
        <pc:sldMkLst>
          <pc:docMk/>
          <pc:sldMk cId="4006790739" sldId="296"/>
        </pc:sldMkLst>
        <pc:spChg chg="mod">
          <ac:chgData name="James Chau [SEHS]" userId="bdf89e84-b0b9-49c4-bac0-82c8cf7178d0" providerId="ADAL" clId="{87752093-8FB9-4F09-A56D-54667D54D0B4}" dt="2024-06-19T02:44:09.294" v="1652" actId="20577"/>
          <ac:spMkLst>
            <pc:docMk/>
            <pc:sldMk cId="4006790739" sldId="296"/>
            <ac:spMk id="3" creationId="{244A614D-462A-4438-B697-031D8222058D}"/>
          </ac:spMkLst>
        </pc:spChg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041642057" sldId="298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2805876693" sldId="299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2967452586" sldId="300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672599544" sldId="302"/>
        </pc:sldMkLst>
      </pc:sldChg>
      <pc:sldChg chg="del">
        <pc:chgData name="James Chau [SEHS]" userId="bdf89e84-b0b9-49c4-bac0-82c8cf7178d0" providerId="ADAL" clId="{87752093-8FB9-4F09-A56D-54667D54D0B4}" dt="2024-06-19T01:58:10.838" v="236" actId="47"/>
        <pc:sldMkLst>
          <pc:docMk/>
          <pc:sldMk cId="1458453671" sldId="309"/>
        </pc:sldMkLst>
      </pc:sldChg>
      <pc:sldChg chg="modSp mod">
        <pc:chgData name="James Chau [SEHS]" userId="bdf89e84-b0b9-49c4-bac0-82c8cf7178d0" providerId="ADAL" clId="{87752093-8FB9-4F09-A56D-54667D54D0B4}" dt="2024-06-19T01:41:59.579" v="45" actId="20577"/>
        <pc:sldMkLst>
          <pc:docMk/>
          <pc:sldMk cId="3187081181" sldId="319"/>
        </pc:sldMkLst>
        <pc:spChg chg="mod">
          <ac:chgData name="James Chau [SEHS]" userId="bdf89e84-b0b9-49c4-bac0-82c8cf7178d0" providerId="ADAL" clId="{87752093-8FB9-4F09-A56D-54667D54D0B4}" dt="2024-06-19T01:41:59.579" v="45" actId="20577"/>
          <ac:spMkLst>
            <pc:docMk/>
            <pc:sldMk cId="3187081181" sldId="319"/>
            <ac:spMk id="5" creationId="{4C0EF044-ADF3-4856-AEEE-1121CECFC298}"/>
          </ac:spMkLst>
        </pc:spChg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2333730261" sldId="334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798253906" sldId="345"/>
        </pc:sldMkLst>
      </pc:sldChg>
      <pc:sldChg chg="del">
        <pc:chgData name="James Chau [SEHS]" userId="bdf89e84-b0b9-49c4-bac0-82c8cf7178d0" providerId="ADAL" clId="{87752093-8FB9-4F09-A56D-54667D54D0B4}" dt="2024-06-19T01:58:11.924" v="237" actId="47"/>
        <pc:sldMkLst>
          <pc:docMk/>
          <pc:sldMk cId="1672108078" sldId="366"/>
        </pc:sldMkLst>
      </pc:sldChg>
      <pc:sldChg chg="del">
        <pc:chgData name="James Chau [SEHS]" userId="bdf89e84-b0b9-49c4-bac0-82c8cf7178d0" providerId="ADAL" clId="{87752093-8FB9-4F09-A56D-54667D54D0B4}" dt="2024-06-19T01:58:12.750" v="238" actId="47"/>
        <pc:sldMkLst>
          <pc:docMk/>
          <pc:sldMk cId="3865126240" sldId="367"/>
        </pc:sldMkLst>
      </pc:sldChg>
      <pc:sldChg chg="del">
        <pc:chgData name="James Chau [SEHS]" userId="bdf89e84-b0b9-49c4-bac0-82c8cf7178d0" providerId="ADAL" clId="{87752093-8FB9-4F09-A56D-54667D54D0B4}" dt="2024-06-19T01:58:14.014" v="239" actId="47"/>
        <pc:sldMkLst>
          <pc:docMk/>
          <pc:sldMk cId="5634808" sldId="368"/>
        </pc:sldMkLst>
      </pc:sldChg>
      <pc:sldChg chg="del">
        <pc:chgData name="James Chau [SEHS]" userId="bdf89e84-b0b9-49c4-bac0-82c8cf7178d0" providerId="ADAL" clId="{87752093-8FB9-4F09-A56D-54667D54D0B4}" dt="2024-06-19T01:58:14.842" v="240" actId="47"/>
        <pc:sldMkLst>
          <pc:docMk/>
          <pc:sldMk cId="1388979924" sldId="369"/>
        </pc:sldMkLst>
      </pc:sldChg>
      <pc:sldChg chg="del">
        <pc:chgData name="James Chau [SEHS]" userId="bdf89e84-b0b9-49c4-bac0-82c8cf7178d0" providerId="ADAL" clId="{87752093-8FB9-4F09-A56D-54667D54D0B4}" dt="2024-06-19T01:58:15.491" v="242" actId="47"/>
        <pc:sldMkLst>
          <pc:docMk/>
          <pc:sldMk cId="2417701801" sldId="370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510121865" sldId="371"/>
        </pc:sldMkLst>
      </pc:sldChg>
      <pc:sldChg chg="del">
        <pc:chgData name="James Chau [SEHS]" userId="bdf89e84-b0b9-49c4-bac0-82c8cf7178d0" providerId="ADAL" clId="{87752093-8FB9-4F09-A56D-54667D54D0B4}" dt="2024-06-19T01:58:15.694" v="243" actId="47"/>
        <pc:sldMkLst>
          <pc:docMk/>
          <pc:sldMk cId="2582820893" sldId="372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448608738" sldId="373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31824932" sldId="374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1782206852" sldId="375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588900003" sldId="376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2213784" sldId="377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992088517" sldId="378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1406910093" sldId="379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80849395" sldId="380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2369041160" sldId="381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4062267881" sldId="382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31002934" sldId="383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977032214" sldId="384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991342385" sldId="385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1115988105" sldId="386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364837445" sldId="387"/>
        </pc:sldMkLst>
      </pc:sldChg>
      <pc:sldChg chg="del">
        <pc:chgData name="James Chau [SEHS]" userId="bdf89e84-b0b9-49c4-bac0-82c8cf7178d0" providerId="ADAL" clId="{87752093-8FB9-4F09-A56D-54667D54D0B4}" dt="2024-06-19T01:58:56.615" v="244" actId="47"/>
        <pc:sldMkLst>
          <pc:docMk/>
          <pc:sldMk cId="3229305925" sldId="388"/>
        </pc:sldMkLst>
      </pc:sldChg>
      <pc:sldChg chg="addSp modSp new mod">
        <pc:chgData name="James Chau [SEHS]" userId="bdf89e84-b0b9-49c4-bac0-82c8cf7178d0" providerId="ADAL" clId="{87752093-8FB9-4F09-A56D-54667D54D0B4}" dt="2024-06-19T01:51:36.537" v="130" actId="732"/>
        <pc:sldMkLst>
          <pc:docMk/>
          <pc:sldMk cId="1848985226" sldId="389"/>
        </pc:sldMkLst>
        <pc:spChg chg="mod">
          <ac:chgData name="James Chau [SEHS]" userId="bdf89e84-b0b9-49c4-bac0-82c8cf7178d0" providerId="ADAL" clId="{87752093-8FB9-4F09-A56D-54667D54D0B4}" dt="2024-06-19T01:50:47.218" v="127" actId="20577"/>
          <ac:spMkLst>
            <pc:docMk/>
            <pc:sldMk cId="1848985226" sldId="389"/>
            <ac:spMk id="2" creationId="{8CBB52DD-FE69-5E2D-F44D-55BBAB90513D}"/>
          </ac:spMkLst>
        </pc:spChg>
        <pc:picChg chg="add mod modCrop">
          <ac:chgData name="James Chau [SEHS]" userId="bdf89e84-b0b9-49c4-bac0-82c8cf7178d0" providerId="ADAL" clId="{87752093-8FB9-4F09-A56D-54667D54D0B4}" dt="2024-06-19T01:51:36.537" v="130" actId="732"/>
          <ac:picMkLst>
            <pc:docMk/>
            <pc:sldMk cId="1848985226" sldId="389"/>
            <ac:picMk id="5" creationId="{34A73FEF-1913-EBC7-4379-9E0217AEAF8B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1:52:15.792" v="151" actId="1076"/>
        <pc:sldMkLst>
          <pc:docMk/>
          <pc:sldMk cId="807865720" sldId="390"/>
        </pc:sldMkLst>
        <pc:spChg chg="mod">
          <ac:chgData name="James Chau [SEHS]" userId="bdf89e84-b0b9-49c4-bac0-82c8cf7178d0" providerId="ADAL" clId="{87752093-8FB9-4F09-A56D-54667D54D0B4}" dt="2024-06-19T01:51:58.378" v="147" actId="20577"/>
          <ac:spMkLst>
            <pc:docMk/>
            <pc:sldMk cId="807865720" sldId="390"/>
            <ac:spMk id="2" creationId="{EA0199D9-851F-0B76-635B-CC0D77125F6E}"/>
          </ac:spMkLst>
        </pc:spChg>
        <pc:picChg chg="add mod">
          <ac:chgData name="James Chau [SEHS]" userId="bdf89e84-b0b9-49c4-bac0-82c8cf7178d0" providerId="ADAL" clId="{87752093-8FB9-4F09-A56D-54667D54D0B4}" dt="2024-06-19T01:52:15.792" v="151" actId="1076"/>
          <ac:picMkLst>
            <pc:docMk/>
            <pc:sldMk cId="807865720" sldId="390"/>
            <ac:picMk id="5" creationId="{63197B46-6634-E897-F919-7334859ECABF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1:52:59.039" v="174" actId="1076"/>
        <pc:sldMkLst>
          <pc:docMk/>
          <pc:sldMk cId="3128861219" sldId="391"/>
        </pc:sldMkLst>
        <pc:spChg chg="mod">
          <ac:chgData name="James Chau [SEHS]" userId="bdf89e84-b0b9-49c4-bac0-82c8cf7178d0" providerId="ADAL" clId="{87752093-8FB9-4F09-A56D-54667D54D0B4}" dt="2024-06-19T01:52:37.930" v="172" actId="20577"/>
          <ac:spMkLst>
            <pc:docMk/>
            <pc:sldMk cId="3128861219" sldId="391"/>
            <ac:spMk id="2" creationId="{D83EEB69-295D-ACB5-713E-50CFCCD70233}"/>
          </ac:spMkLst>
        </pc:spChg>
        <pc:picChg chg="add mod">
          <ac:chgData name="James Chau [SEHS]" userId="bdf89e84-b0b9-49c4-bac0-82c8cf7178d0" providerId="ADAL" clId="{87752093-8FB9-4F09-A56D-54667D54D0B4}" dt="2024-06-19T01:52:59.039" v="174" actId="1076"/>
          <ac:picMkLst>
            <pc:docMk/>
            <pc:sldMk cId="3128861219" sldId="391"/>
            <ac:picMk id="5" creationId="{EF5583AE-25D6-D7BF-2ECD-174580F09B3A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1:57:55.106" v="233" actId="1076"/>
        <pc:sldMkLst>
          <pc:docMk/>
          <pc:sldMk cId="623508703" sldId="392"/>
        </pc:sldMkLst>
        <pc:spChg chg="mod">
          <ac:chgData name="James Chau [SEHS]" userId="bdf89e84-b0b9-49c4-bac0-82c8cf7178d0" providerId="ADAL" clId="{87752093-8FB9-4F09-A56D-54667D54D0B4}" dt="2024-06-19T01:57:14.746" v="209" actId="20577"/>
          <ac:spMkLst>
            <pc:docMk/>
            <pc:sldMk cId="623508703" sldId="392"/>
            <ac:spMk id="2" creationId="{FD53FBFC-6A54-59E2-4ABF-CAFB93408921}"/>
          </ac:spMkLst>
        </pc:spChg>
        <pc:spChg chg="mod">
          <ac:chgData name="James Chau [SEHS]" userId="bdf89e84-b0b9-49c4-bac0-82c8cf7178d0" providerId="ADAL" clId="{87752093-8FB9-4F09-A56D-54667D54D0B4}" dt="2024-06-19T01:57:37.457" v="229" actId="20577"/>
          <ac:spMkLst>
            <pc:docMk/>
            <pc:sldMk cId="623508703" sldId="392"/>
            <ac:spMk id="3" creationId="{7BB4CE98-69C0-6BBC-1C18-2EC32700B2D9}"/>
          </ac:spMkLst>
        </pc:spChg>
        <pc:picChg chg="add mod">
          <ac:chgData name="James Chau [SEHS]" userId="bdf89e84-b0b9-49c4-bac0-82c8cf7178d0" providerId="ADAL" clId="{87752093-8FB9-4F09-A56D-54667D54D0B4}" dt="2024-06-19T01:57:55.106" v="233" actId="1076"/>
          <ac:picMkLst>
            <pc:docMk/>
            <pc:sldMk cId="623508703" sldId="392"/>
            <ac:picMk id="1026" creationId="{4D9C092D-33AF-9929-915D-ED5D428E486D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1:59:45.578" v="261" actId="1076"/>
        <pc:sldMkLst>
          <pc:docMk/>
          <pc:sldMk cId="1062057279" sldId="393"/>
        </pc:sldMkLst>
        <pc:spChg chg="mod">
          <ac:chgData name="James Chau [SEHS]" userId="bdf89e84-b0b9-49c4-bac0-82c8cf7178d0" providerId="ADAL" clId="{87752093-8FB9-4F09-A56D-54667D54D0B4}" dt="2024-06-19T01:59:26.211" v="258" actId="20577"/>
          <ac:spMkLst>
            <pc:docMk/>
            <pc:sldMk cId="1062057279" sldId="393"/>
            <ac:spMk id="2" creationId="{1865C2B6-207D-1B42-2F2D-EF01CF84F368}"/>
          </ac:spMkLst>
        </pc:spChg>
        <pc:picChg chg="add mod">
          <ac:chgData name="James Chau [SEHS]" userId="bdf89e84-b0b9-49c4-bac0-82c8cf7178d0" providerId="ADAL" clId="{87752093-8FB9-4F09-A56D-54667D54D0B4}" dt="2024-06-19T01:59:45.578" v="261" actId="1076"/>
          <ac:picMkLst>
            <pc:docMk/>
            <pc:sldMk cId="1062057279" sldId="393"/>
            <ac:picMk id="5" creationId="{051E9921-202C-4714-D188-D63A1A780A1F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00:28.372" v="298" actId="1076"/>
        <pc:sldMkLst>
          <pc:docMk/>
          <pc:sldMk cId="1119071437" sldId="394"/>
        </pc:sldMkLst>
        <pc:spChg chg="mod">
          <ac:chgData name="James Chau [SEHS]" userId="bdf89e84-b0b9-49c4-bac0-82c8cf7178d0" providerId="ADAL" clId="{87752093-8FB9-4F09-A56D-54667D54D0B4}" dt="2024-06-19T02:00:08.929" v="295" actId="20577"/>
          <ac:spMkLst>
            <pc:docMk/>
            <pc:sldMk cId="1119071437" sldId="394"/>
            <ac:spMk id="2" creationId="{E6A5B6ED-490C-D22A-CACA-C0707FF59BED}"/>
          </ac:spMkLst>
        </pc:spChg>
        <pc:picChg chg="add mod">
          <ac:chgData name="James Chau [SEHS]" userId="bdf89e84-b0b9-49c4-bac0-82c8cf7178d0" providerId="ADAL" clId="{87752093-8FB9-4F09-A56D-54667D54D0B4}" dt="2024-06-19T02:00:28.372" v="298" actId="1076"/>
          <ac:picMkLst>
            <pc:docMk/>
            <pc:sldMk cId="1119071437" sldId="394"/>
            <ac:picMk id="5" creationId="{DE30BF5C-8676-E72D-E83D-F0EC95EEE5DA}"/>
          </ac:picMkLst>
        </pc:picChg>
      </pc:sldChg>
      <pc:sldChg chg="modSp new mod">
        <pc:chgData name="James Chau [SEHS]" userId="bdf89e84-b0b9-49c4-bac0-82c8cf7178d0" providerId="ADAL" clId="{87752093-8FB9-4F09-A56D-54667D54D0B4}" dt="2024-06-19T02:06:03.782" v="402" actId="5793"/>
        <pc:sldMkLst>
          <pc:docMk/>
          <pc:sldMk cId="520759809" sldId="395"/>
        </pc:sldMkLst>
        <pc:spChg chg="mod">
          <ac:chgData name="James Chau [SEHS]" userId="bdf89e84-b0b9-49c4-bac0-82c8cf7178d0" providerId="ADAL" clId="{87752093-8FB9-4F09-A56D-54667D54D0B4}" dt="2024-06-19T02:05:45.824" v="345" actId="20577"/>
          <ac:spMkLst>
            <pc:docMk/>
            <pc:sldMk cId="520759809" sldId="395"/>
            <ac:spMk id="2" creationId="{2FEBE1E5-8467-397F-01BD-1BB704A1CE7F}"/>
          </ac:spMkLst>
        </pc:spChg>
        <pc:spChg chg="mod">
          <ac:chgData name="James Chau [SEHS]" userId="bdf89e84-b0b9-49c4-bac0-82c8cf7178d0" providerId="ADAL" clId="{87752093-8FB9-4F09-A56D-54667D54D0B4}" dt="2024-06-19T02:06:03.782" v="402" actId="5793"/>
          <ac:spMkLst>
            <pc:docMk/>
            <pc:sldMk cId="520759809" sldId="395"/>
            <ac:spMk id="3" creationId="{30094957-9C7E-8EFE-530E-960BDB5C7D3B}"/>
          </ac:spMkLst>
        </pc:spChg>
      </pc:sldChg>
      <pc:sldChg chg="addSp modSp new mod">
        <pc:chgData name="James Chau [SEHS]" userId="bdf89e84-b0b9-49c4-bac0-82c8cf7178d0" providerId="ADAL" clId="{87752093-8FB9-4F09-A56D-54667D54D0B4}" dt="2024-06-19T02:06:54.681" v="423" actId="1076"/>
        <pc:sldMkLst>
          <pc:docMk/>
          <pc:sldMk cId="1099361937" sldId="396"/>
        </pc:sldMkLst>
        <pc:spChg chg="mod">
          <ac:chgData name="James Chau [SEHS]" userId="bdf89e84-b0b9-49c4-bac0-82c8cf7178d0" providerId="ADAL" clId="{87752093-8FB9-4F09-A56D-54667D54D0B4}" dt="2024-06-19T02:06:25.078" v="421" actId="20577"/>
          <ac:spMkLst>
            <pc:docMk/>
            <pc:sldMk cId="1099361937" sldId="396"/>
            <ac:spMk id="2" creationId="{3C5343C1-587D-10FB-C3D6-2105D29E68C5}"/>
          </ac:spMkLst>
        </pc:spChg>
        <pc:picChg chg="add mod">
          <ac:chgData name="James Chau [SEHS]" userId="bdf89e84-b0b9-49c4-bac0-82c8cf7178d0" providerId="ADAL" clId="{87752093-8FB9-4F09-A56D-54667D54D0B4}" dt="2024-06-19T02:06:54.681" v="423" actId="1076"/>
          <ac:picMkLst>
            <pc:docMk/>
            <pc:sldMk cId="1099361937" sldId="396"/>
            <ac:picMk id="5" creationId="{F3C29CA2-7745-677A-928B-A84C46BCF212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14:51.848" v="593" actId="1076"/>
        <pc:sldMkLst>
          <pc:docMk/>
          <pc:sldMk cId="3980649579" sldId="397"/>
        </pc:sldMkLst>
        <pc:spChg chg="mod">
          <ac:chgData name="James Chau [SEHS]" userId="bdf89e84-b0b9-49c4-bac0-82c8cf7178d0" providerId="ADAL" clId="{87752093-8FB9-4F09-A56D-54667D54D0B4}" dt="2024-06-19T02:07:18.717" v="442" actId="20577"/>
          <ac:spMkLst>
            <pc:docMk/>
            <pc:sldMk cId="3980649579" sldId="397"/>
            <ac:spMk id="2" creationId="{FC391E20-30E4-0BBC-6A8E-7F0C8B927790}"/>
          </ac:spMkLst>
        </pc:spChg>
        <pc:spChg chg="mod">
          <ac:chgData name="James Chau [SEHS]" userId="bdf89e84-b0b9-49c4-bac0-82c8cf7178d0" providerId="ADAL" clId="{87752093-8FB9-4F09-A56D-54667D54D0B4}" dt="2024-06-19T02:14:38.419" v="591" actId="20577"/>
          <ac:spMkLst>
            <pc:docMk/>
            <pc:sldMk cId="3980649579" sldId="397"/>
            <ac:spMk id="3" creationId="{F6E5A81A-C5EC-62A8-758F-45584AF496D8}"/>
          </ac:spMkLst>
        </pc:spChg>
        <pc:picChg chg="add mod">
          <ac:chgData name="James Chau [SEHS]" userId="bdf89e84-b0b9-49c4-bac0-82c8cf7178d0" providerId="ADAL" clId="{87752093-8FB9-4F09-A56D-54667D54D0B4}" dt="2024-06-19T02:14:51.848" v="593" actId="1076"/>
          <ac:picMkLst>
            <pc:docMk/>
            <pc:sldMk cId="3980649579" sldId="397"/>
            <ac:picMk id="5" creationId="{3F718853-E602-93C6-EC79-D513B75DDACA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17:00.378" v="751" actId="1076"/>
        <pc:sldMkLst>
          <pc:docMk/>
          <pc:sldMk cId="2233024453" sldId="398"/>
        </pc:sldMkLst>
        <pc:spChg chg="mod">
          <ac:chgData name="James Chau [SEHS]" userId="bdf89e84-b0b9-49c4-bac0-82c8cf7178d0" providerId="ADAL" clId="{87752093-8FB9-4F09-A56D-54667D54D0B4}" dt="2024-06-19T02:15:09.116" v="612" actId="20577"/>
          <ac:spMkLst>
            <pc:docMk/>
            <pc:sldMk cId="2233024453" sldId="398"/>
            <ac:spMk id="2" creationId="{8AC99D0A-A8BF-370D-5B97-9ABD87A35151}"/>
          </ac:spMkLst>
        </pc:spChg>
        <pc:spChg chg="mod">
          <ac:chgData name="James Chau [SEHS]" userId="bdf89e84-b0b9-49c4-bac0-82c8cf7178d0" providerId="ADAL" clId="{87752093-8FB9-4F09-A56D-54667D54D0B4}" dt="2024-06-19T02:16:40.430" v="748" actId="20577"/>
          <ac:spMkLst>
            <pc:docMk/>
            <pc:sldMk cId="2233024453" sldId="398"/>
            <ac:spMk id="3" creationId="{9B3DA18D-DB25-E013-F4DC-AC3C7BE161D0}"/>
          </ac:spMkLst>
        </pc:spChg>
        <pc:picChg chg="add mod">
          <ac:chgData name="James Chau [SEHS]" userId="bdf89e84-b0b9-49c4-bac0-82c8cf7178d0" providerId="ADAL" clId="{87752093-8FB9-4F09-A56D-54667D54D0B4}" dt="2024-06-19T02:16:15.451" v="672" actId="1076"/>
          <ac:picMkLst>
            <pc:docMk/>
            <pc:sldMk cId="2233024453" sldId="398"/>
            <ac:picMk id="5" creationId="{393B84FF-DFD4-0F2E-16C5-AFFC652D35F4}"/>
          </ac:picMkLst>
        </pc:picChg>
        <pc:picChg chg="add mod">
          <ac:chgData name="James Chau [SEHS]" userId="bdf89e84-b0b9-49c4-bac0-82c8cf7178d0" providerId="ADAL" clId="{87752093-8FB9-4F09-A56D-54667D54D0B4}" dt="2024-06-19T02:17:00.378" v="751" actId="1076"/>
          <ac:picMkLst>
            <pc:docMk/>
            <pc:sldMk cId="2233024453" sldId="398"/>
            <ac:picMk id="7" creationId="{9A0FD76C-87D4-DB61-001B-F1725E4F6EB0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2:32.802" v="786" actId="1076"/>
        <pc:sldMkLst>
          <pc:docMk/>
          <pc:sldMk cId="2491287832" sldId="399"/>
        </pc:sldMkLst>
        <pc:spChg chg="mod">
          <ac:chgData name="James Chau [SEHS]" userId="bdf89e84-b0b9-49c4-bac0-82c8cf7178d0" providerId="ADAL" clId="{87752093-8FB9-4F09-A56D-54667D54D0B4}" dt="2024-06-19T02:32:07.952" v="784" actId="20577"/>
          <ac:spMkLst>
            <pc:docMk/>
            <pc:sldMk cId="2491287832" sldId="399"/>
            <ac:spMk id="2" creationId="{44DC793F-30E5-483C-C410-4B1A4EFC944A}"/>
          </ac:spMkLst>
        </pc:spChg>
        <pc:picChg chg="add mod">
          <ac:chgData name="James Chau [SEHS]" userId="bdf89e84-b0b9-49c4-bac0-82c8cf7178d0" providerId="ADAL" clId="{87752093-8FB9-4F09-A56D-54667D54D0B4}" dt="2024-06-19T02:32:32.802" v="786" actId="1076"/>
          <ac:picMkLst>
            <pc:docMk/>
            <pc:sldMk cId="2491287832" sldId="399"/>
            <ac:picMk id="5" creationId="{8F47D838-C116-9CEE-B799-850CA83A854F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3:36.816" v="853" actId="1076"/>
        <pc:sldMkLst>
          <pc:docMk/>
          <pc:sldMk cId="980584713" sldId="400"/>
        </pc:sldMkLst>
        <pc:spChg chg="mod">
          <ac:chgData name="James Chau [SEHS]" userId="bdf89e84-b0b9-49c4-bac0-82c8cf7178d0" providerId="ADAL" clId="{87752093-8FB9-4F09-A56D-54667D54D0B4}" dt="2024-06-19T02:32:52.448" v="819" actId="20577"/>
          <ac:spMkLst>
            <pc:docMk/>
            <pc:sldMk cId="980584713" sldId="400"/>
            <ac:spMk id="2" creationId="{DCBA5CBB-D531-19AA-B664-1A8E8DB19F33}"/>
          </ac:spMkLst>
        </pc:spChg>
        <pc:spChg chg="mod">
          <ac:chgData name="James Chau [SEHS]" userId="bdf89e84-b0b9-49c4-bac0-82c8cf7178d0" providerId="ADAL" clId="{87752093-8FB9-4F09-A56D-54667D54D0B4}" dt="2024-06-19T02:33:11.136" v="851" actId="20577"/>
          <ac:spMkLst>
            <pc:docMk/>
            <pc:sldMk cId="980584713" sldId="400"/>
            <ac:spMk id="3" creationId="{C012456B-66E3-AE60-F4F1-FFEF07BABCA2}"/>
          </ac:spMkLst>
        </pc:spChg>
        <pc:picChg chg="add mod">
          <ac:chgData name="James Chau [SEHS]" userId="bdf89e84-b0b9-49c4-bac0-82c8cf7178d0" providerId="ADAL" clId="{87752093-8FB9-4F09-A56D-54667D54D0B4}" dt="2024-06-19T02:33:36.816" v="853" actId="1076"/>
          <ac:picMkLst>
            <pc:docMk/>
            <pc:sldMk cId="980584713" sldId="400"/>
            <ac:picMk id="5" creationId="{2837CB11-0A76-78E1-C39C-54043FC0D624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4:02.635" v="861" actId="1076"/>
        <pc:sldMkLst>
          <pc:docMk/>
          <pc:sldMk cId="1029328601" sldId="401"/>
        </pc:sldMkLst>
        <pc:spChg chg="mod">
          <ac:chgData name="James Chau [SEHS]" userId="bdf89e84-b0b9-49c4-bac0-82c8cf7178d0" providerId="ADAL" clId="{87752093-8FB9-4F09-A56D-54667D54D0B4}" dt="2024-06-19T02:33:49.105" v="859" actId="20577"/>
          <ac:spMkLst>
            <pc:docMk/>
            <pc:sldMk cId="1029328601" sldId="401"/>
            <ac:spMk id="2" creationId="{BAAA67B2-095A-1CB2-4D1D-D64E3B44F993}"/>
          </ac:spMkLst>
        </pc:spChg>
        <pc:picChg chg="add mod">
          <ac:chgData name="James Chau [SEHS]" userId="bdf89e84-b0b9-49c4-bac0-82c8cf7178d0" providerId="ADAL" clId="{87752093-8FB9-4F09-A56D-54667D54D0B4}" dt="2024-06-19T02:34:02.635" v="861" actId="1076"/>
          <ac:picMkLst>
            <pc:docMk/>
            <pc:sldMk cId="1029328601" sldId="401"/>
            <ac:picMk id="5" creationId="{0B284BE8-13ED-05E6-15F8-B73766A5C698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4:28.308" v="883" actId="1076"/>
        <pc:sldMkLst>
          <pc:docMk/>
          <pc:sldMk cId="2172760434" sldId="402"/>
        </pc:sldMkLst>
        <pc:spChg chg="mod">
          <ac:chgData name="James Chau [SEHS]" userId="bdf89e84-b0b9-49c4-bac0-82c8cf7178d0" providerId="ADAL" clId="{87752093-8FB9-4F09-A56D-54667D54D0B4}" dt="2024-06-19T02:34:15.496" v="881" actId="20577"/>
          <ac:spMkLst>
            <pc:docMk/>
            <pc:sldMk cId="2172760434" sldId="402"/>
            <ac:spMk id="2" creationId="{ED4E3703-836E-F26B-DAEC-12D8C82074AC}"/>
          </ac:spMkLst>
        </pc:spChg>
        <pc:picChg chg="add mod">
          <ac:chgData name="James Chau [SEHS]" userId="bdf89e84-b0b9-49c4-bac0-82c8cf7178d0" providerId="ADAL" clId="{87752093-8FB9-4F09-A56D-54667D54D0B4}" dt="2024-06-19T02:34:28.308" v="883" actId="1076"/>
          <ac:picMkLst>
            <pc:docMk/>
            <pc:sldMk cId="2172760434" sldId="402"/>
            <ac:picMk id="5" creationId="{CDA95211-0158-9E04-BBE5-3CB5B846A4FC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4:55.942" v="916" actId="1076"/>
        <pc:sldMkLst>
          <pc:docMk/>
          <pc:sldMk cId="1025894425" sldId="403"/>
        </pc:sldMkLst>
        <pc:spChg chg="mod">
          <ac:chgData name="James Chau [SEHS]" userId="bdf89e84-b0b9-49c4-bac0-82c8cf7178d0" providerId="ADAL" clId="{87752093-8FB9-4F09-A56D-54667D54D0B4}" dt="2024-06-19T02:34:43.017" v="914" actId="20577"/>
          <ac:spMkLst>
            <pc:docMk/>
            <pc:sldMk cId="1025894425" sldId="403"/>
            <ac:spMk id="2" creationId="{F60036DE-6E49-2804-0418-EF0FA3F1FD85}"/>
          </ac:spMkLst>
        </pc:spChg>
        <pc:picChg chg="add mod">
          <ac:chgData name="James Chau [SEHS]" userId="bdf89e84-b0b9-49c4-bac0-82c8cf7178d0" providerId="ADAL" clId="{87752093-8FB9-4F09-A56D-54667D54D0B4}" dt="2024-06-19T02:34:55.942" v="916" actId="1076"/>
          <ac:picMkLst>
            <pc:docMk/>
            <pc:sldMk cId="1025894425" sldId="403"/>
            <ac:picMk id="5" creationId="{EED95596-E916-9D06-A9F3-D823B78C1657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5:21.367" v="937" actId="1076"/>
        <pc:sldMkLst>
          <pc:docMk/>
          <pc:sldMk cId="2852174068" sldId="404"/>
        </pc:sldMkLst>
        <pc:spChg chg="mod">
          <ac:chgData name="James Chau [SEHS]" userId="bdf89e84-b0b9-49c4-bac0-82c8cf7178d0" providerId="ADAL" clId="{87752093-8FB9-4F09-A56D-54667D54D0B4}" dt="2024-06-19T02:35:07.391" v="933" actId="20577"/>
          <ac:spMkLst>
            <pc:docMk/>
            <pc:sldMk cId="2852174068" sldId="404"/>
            <ac:spMk id="2" creationId="{F9796417-7CDD-C528-F89C-B97175B1238B}"/>
          </ac:spMkLst>
        </pc:spChg>
        <pc:picChg chg="add mod">
          <ac:chgData name="James Chau [SEHS]" userId="bdf89e84-b0b9-49c4-bac0-82c8cf7178d0" providerId="ADAL" clId="{87752093-8FB9-4F09-A56D-54667D54D0B4}" dt="2024-06-19T02:35:21.367" v="937" actId="1076"/>
          <ac:picMkLst>
            <pc:docMk/>
            <pc:sldMk cId="2852174068" sldId="404"/>
            <ac:picMk id="5" creationId="{7F6C458E-638F-117B-06A5-329ED5F5201C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5:47.384" v="959" actId="1076"/>
        <pc:sldMkLst>
          <pc:docMk/>
          <pc:sldMk cId="546155174" sldId="405"/>
        </pc:sldMkLst>
        <pc:spChg chg="mod">
          <ac:chgData name="James Chau [SEHS]" userId="bdf89e84-b0b9-49c4-bac0-82c8cf7178d0" providerId="ADAL" clId="{87752093-8FB9-4F09-A56D-54667D54D0B4}" dt="2024-06-19T02:35:35.335" v="957" actId="20577"/>
          <ac:spMkLst>
            <pc:docMk/>
            <pc:sldMk cId="546155174" sldId="405"/>
            <ac:spMk id="2" creationId="{4B1AA530-1513-2BA2-2223-81479C3A6028}"/>
          </ac:spMkLst>
        </pc:spChg>
        <pc:picChg chg="add mod">
          <ac:chgData name="James Chau [SEHS]" userId="bdf89e84-b0b9-49c4-bac0-82c8cf7178d0" providerId="ADAL" clId="{87752093-8FB9-4F09-A56D-54667D54D0B4}" dt="2024-06-19T02:35:47.384" v="959" actId="1076"/>
          <ac:picMkLst>
            <pc:docMk/>
            <pc:sldMk cId="546155174" sldId="405"/>
            <ac:picMk id="5" creationId="{8786C338-F2F1-650A-1D27-ED5C9408D102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6:20.281" v="1004" actId="1076"/>
        <pc:sldMkLst>
          <pc:docMk/>
          <pc:sldMk cId="872093294" sldId="406"/>
        </pc:sldMkLst>
        <pc:spChg chg="mod">
          <ac:chgData name="James Chau [SEHS]" userId="bdf89e84-b0b9-49c4-bac0-82c8cf7178d0" providerId="ADAL" clId="{87752093-8FB9-4F09-A56D-54667D54D0B4}" dt="2024-06-19T02:36:06.504" v="1001" actId="20577"/>
          <ac:spMkLst>
            <pc:docMk/>
            <pc:sldMk cId="872093294" sldId="406"/>
            <ac:spMk id="2" creationId="{08712832-2CB4-F174-A8F2-6B841B9DA005}"/>
          </ac:spMkLst>
        </pc:spChg>
        <pc:picChg chg="add mod">
          <ac:chgData name="James Chau [SEHS]" userId="bdf89e84-b0b9-49c4-bac0-82c8cf7178d0" providerId="ADAL" clId="{87752093-8FB9-4F09-A56D-54667D54D0B4}" dt="2024-06-19T02:36:20.281" v="1004" actId="1076"/>
          <ac:picMkLst>
            <pc:docMk/>
            <pc:sldMk cId="872093294" sldId="406"/>
            <ac:picMk id="5" creationId="{226B62C5-421F-814A-DF4E-968CA40025CF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6:43.995" v="1034" actId="1076"/>
        <pc:sldMkLst>
          <pc:docMk/>
          <pc:sldMk cId="1426741866" sldId="407"/>
        </pc:sldMkLst>
        <pc:spChg chg="mod">
          <ac:chgData name="James Chau [SEHS]" userId="bdf89e84-b0b9-49c4-bac0-82c8cf7178d0" providerId="ADAL" clId="{87752093-8FB9-4F09-A56D-54667D54D0B4}" dt="2024-06-19T02:36:31.963" v="1032" actId="20577"/>
          <ac:spMkLst>
            <pc:docMk/>
            <pc:sldMk cId="1426741866" sldId="407"/>
            <ac:spMk id="2" creationId="{4C74CF0F-CD79-3180-304B-218308B5F20B}"/>
          </ac:spMkLst>
        </pc:spChg>
        <pc:picChg chg="add mod">
          <ac:chgData name="James Chau [SEHS]" userId="bdf89e84-b0b9-49c4-bac0-82c8cf7178d0" providerId="ADAL" clId="{87752093-8FB9-4F09-A56D-54667D54D0B4}" dt="2024-06-19T02:36:43.995" v="1034" actId="1076"/>
          <ac:picMkLst>
            <pc:docMk/>
            <pc:sldMk cId="1426741866" sldId="407"/>
            <ac:picMk id="5" creationId="{38D0673C-048B-2B0A-5B67-9ACE4BF32DF6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7:04.544" v="1048" actId="1076"/>
        <pc:sldMkLst>
          <pc:docMk/>
          <pc:sldMk cId="1901013065" sldId="408"/>
        </pc:sldMkLst>
        <pc:spChg chg="mod">
          <ac:chgData name="James Chau [SEHS]" userId="bdf89e84-b0b9-49c4-bac0-82c8cf7178d0" providerId="ADAL" clId="{87752093-8FB9-4F09-A56D-54667D54D0B4}" dt="2024-06-19T02:36:52.359" v="1046" actId="20577"/>
          <ac:spMkLst>
            <pc:docMk/>
            <pc:sldMk cId="1901013065" sldId="408"/>
            <ac:spMk id="2" creationId="{CDD8C11D-D637-7FFD-43E2-5D2622FB222D}"/>
          </ac:spMkLst>
        </pc:spChg>
        <pc:picChg chg="add mod">
          <ac:chgData name="James Chau [SEHS]" userId="bdf89e84-b0b9-49c4-bac0-82c8cf7178d0" providerId="ADAL" clId="{87752093-8FB9-4F09-A56D-54667D54D0B4}" dt="2024-06-19T02:37:04.544" v="1048" actId="1076"/>
          <ac:picMkLst>
            <pc:docMk/>
            <pc:sldMk cId="1901013065" sldId="408"/>
            <ac:picMk id="5" creationId="{81E1C104-A9AD-EE16-B75B-56860D883EB4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7:33.348" v="1071" actId="1076"/>
        <pc:sldMkLst>
          <pc:docMk/>
          <pc:sldMk cId="1165820287" sldId="409"/>
        </pc:sldMkLst>
        <pc:spChg chg="mod">
          <ac:chgData name="James Chau [SEHS]" userId="bdf89e84-b0b9-49c4-bac0-82c8cf7178d0" providerId="ADAL" clId="{87752093-8FB9-4F09-A56D-54667D54D0B4}" dt="2024-06-19T02:37:19.231" v="1068" actId="20577"/>
          <ac:spMkLst>
            <pc:docMk/>
            <pc:sldMk cId="1165820287" sldId="409"/>
            <ac:spMk id="2" creationId="{DF7454FF-D049-6880-0A8B-3756D96BC651}"/>
          </ac:spMkLst>
        </pc:spChg>
        <pc:picChg chg="add mod">
          <ac:chgData name="James Chau [SEHS]" userId="bdf89e84-b0b9-49c4-bac0-82c8cf7178d0" providerId="ADAL" clId="{87752093-8FB9-4F09-A56D-54667D54D0B4}" dt="2024-06-19T02:37:33.348" v="1071" actId="1076"/>
          <ac:picMkLst>
            <pc:docMk/>
            <pc:sldMk cId="1165820287" sldId="409"/>
            <ac:picMk id="5" creationId="{6FC2095F-D2AE-66C4-C40F-C7FD7B762CF5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38:00.024" v="1092" actId="1076"/>
        <pc:sldMkLst>
          <pc:docMk/>
          <pc:sldMk cId="660192762" sldId="410"/>
        </pc:sldMkLst>
        <pc:spChg chg="mod">
          <ac:chgData name="James Chau [SEHS]" userId="bdf89e84-b0b9-49c4-bac0-82c8cf7178d0" providerId="ADAL" clId="{87752093-8FB9-4F09-A56D-54667D54D0B4}" dt="2024-06-19T02:37:49.361" v="1090" actId="20577"/>
          <ac:spMkLst>
            <pc:docMk/>
            <pc:sldMk cId="660192762" sldId="410"/>
            <ac:spMk id="2" creationId="{7761529A-FC6D-1BF2-3D85-359F693634F2}"/>
          </ac:spMkLst>
        </pc:spChg>
        <pc:picChg chg="add mod">
          <ac:chgData name="James Chau [SEHS]" userId="bdf89e84-b0b9-49c4-bac0-82c8cf7178d0" providerId="ADAL" clId="{87752093-8FB9-4F09-A56D-54667D54D0B4}" dt="2024-06-19T02:38:00.024" v="1092" actId="1076"/>
          <ac:picMkLst>
            <pc:docMk/>
            <pc:sldMk cId="660192762" sldId="410"/>
            <ac:picMk id="5" creationId="{170D9545-ECC9-C171-6AC6-8325E87957A6}"/>
          </ac:picMkLst>
        </pc:picChg>
      </pc:sldChg>
      <pc:sldChg chg="modSp new mod">
        <pc:chgData name="James Chau [SEHS]" userId="bdf89e84-b0b9-49c4-bac0-82c8cf7178d0" providerId="ADAL" clId="{87752093-8FB9-4F09-A56D-54667D54D0B4}" dt="2024-06-19T02:40:33.918" v="1455" actId="20577"/>
        <pc:sldMkLst>
          <pc:docMk/>
          <pc:sldMk cId="2096824137" sldId="411"/>
        </pc:sldMkLst>
        <pc:spChg chg="mod">
          <ac:chgData name="James Chau [SEHS]" userId="bdf89e84-b0b9-49c4-bac0-82c8cf7178d0" providerId="ADAL" clId="{87752093-8FB9-4F09-A56D-54667D54D0B4}" dt="2024-06-19T02:38:52.599" v="1127" actId="20577"/>
          <ac:spMkLst>
            <pc:docMk/>
            <pc:sldMk cId="2096824137" sldId="411"/>
            <ac:spMk id="2" creationId="{5D9595BE-4F50-F8F6-1EE6-6ACA3E584929}"/>
          </ac:spMkLst>
        </pc:spChg>
        <pc:spChg chg="mod">
          <ac:chgData name="James Chau [SEHS]" userId="bdf89e84-b0b9-49c4-bac0-82c8cf7178d0" providerId="ADAL" clId="{87752093-8FB9-4F09-A56D-54667D54D0B4}" dt="2024-06-19T02:40:33.918" v="1455" actId="20577"/>
          <ac:spMkLst>
            <pc:docMk/>
            <pc:sldMk cId="2096824137" sldId="411"/>
            <ac:spMk id="3" creationId="{5F1942E7-19CB-47CD-2BA4-C6D7FCFBEEDC}"/>
          </ac:spMkLst>
        </pc:spChg>
      </pc:sldChg>
      <pc:sldChg chg="addSp modSp new mod">
        <pc:chgData name="James Chau [SEHS]" userId="bdf89e84-b0b9-49c4-bac0-82c8cf7178d0" providerId="ADAL" clId="{87752093-8FB9-4F09-A56D-54667D54D0B4}" dt="2024-06-19T02:41:02.774" v="1495" actId="1076"/>
        <pc:sldMkLst>
          <pc:docMk/>
          <pc:sldMk cId="3916302720" sldId="412"/>
        </pc:sldMkLst>
        <pc:spChg chg="mod">
          <ac:chgData name="James Chau [SEHS]" userId="bdf89e84-b0b9-49c4-bac0-82c8cf7178d0" providerId="ADAL" clId="{87752093-8FB9-4F09-A56D-54667D54D0B4}" dt="2024-06-19T02:40:52.311" v="1493" actId="20577"/>
          <ac:spMkLst>
            <pc:docMk/>
            <pc:sldMk cId="3916302720" sldId="412"/>
            <ac:spMk id="2" creationId="{A3E0A8AE-EAAC-134C-0711-357ED14574F5}"/>
          </ac:spMkLst>
        </pc:spChg>
        <pc:picChg chg="add mod">
          <ac:chgData name="James Chau [SEHS]" userId="bdf89e84-b0b9-49c4-bac0-82c8cf7178d0" providerId="ADAL" clId="{87752093-8FB9-4F09-A56D-54667D54D0B4}" dt="2024-06-19T02:41:02.774" v="1495" actId="1076"/>
          <ac:picMkLst>
            <pc:docMk/>
            <pc:sldMk cId="3916302720" sldId="412"/>
            <ac:picMk id="5" creationId="{50AEB2F4-D9E4-2A02-9696-32163E7D4332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41:48.039" v="1518" actId="1076"/>
        <pc:sldMkLst>
          <pc:docMk/>
          <pc:sldMk cId="2389298084" sldId="413"/>
        </pc:sldMkLst>
        <pc:spChg chg="mod">
          <ac:chgData name="James Chau [SEHS]" userId="bdf89e84-b0b9-49c4-bac0-82c8cf7178d0" providerId="ADAL" clId="{87752093-8FB9-4F09-A56D-54667D54D0B4}" dt="2024-06-19T02:41:36.296" v="1516" actId="20577"/>
          <ac:spMkLst>
            <pc:docMk/>
            <pc:sldMk cId="2389298084" sldId="413"/>
            <ac:spMk id="2" creationId="{E1687DC3-EEAF-4D54-11A7-F35CF3575216}"/>
          </ac:spMkLst>
        </pc:spChg>
        <pc:picChg chg="add mod">
          <ac:chgData name="James Chau [SEHS]" userId="bdf89e84-b0b9-49c4-bac0-82c8cf7178d0" providerId="ADAL" clId="{87752093-8FB9-4F09-A56D-54667D54D0B4}" dt="2024-06-19T02:41:48.039" v="1518" actId="1076"/>
          <ac:picMkLst>
            <pc:docMk/>
            <pc:sldMk cId="2389298084" sldId="413"/>
            <ac:picMk id="5" creationId="{688EC970-4C88-A77B-F78F-168FAAA29223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42:20.700" v="1543" actId="1076"/>
        <pc:sldMkLst>
          <pc:docMk/>
          <pc:sldMk cId="1790779327" sldId="414"/>
        </pc:sldMkLst>
        <pc:spChg chg="mod">
          <ac:chgData name="James Chau [SEHS]" userId="bdf89e84-b0b9-49c4-bac0-82c8cf7178d0" providerId="ADAL" clId="{87752093-8FB9-4F09-A56D-54667D54D0B4}" dt="2024-06-19T02:42:03.929" v="1541" actId="20577"/>
          <ac:spMkLst>
            <pc:docMk/>
            <pc:sldMk cId="1790779327" sldId="414"/>
            <ac:spMk id="2" creationId="{B2C6417B-F900-D39B-AE8A-9DAFFEB4267D}"/>
          </ac:spMkLst>
        </pc:spChg>
        <pc:picChg chg="add mod">
          <ac:chgData name="James Chau [SEHS]" userId="bdf89e84-b0b9-49c4-bac0-82c8cf7178d0" providerId="ADAL" clId="{87752093-8FB9-4F09-A56D-54667D54D0B4}" dt="2024-06-19T02:42:20.700" v="1543" actId="1076"/>
          <ac:picMkLst>
            <pc:docMk/>
            <pc:sldMk cId="1790779327" sldId="414"/>
            <ac:picMk id="5" creationId="{2DCA6E3D-7017-DF10-47C6-04BF9EC1901C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42:52.972" v="1567" actId="1076"/>
        <pc:sldMkLst>
          <pc:docMk/>
          <pc:sldMk cId="965659669" sldId="415"/>
        </pc:sldMkLst>
        <pc:spChg chg="mod">
          <ac:chgData name="James Chau [SEHS]" userId="bdf89e84-b0b9-49c4-bac0-82c8cf7178d0" providerId="ADAL" clId="{87752093-8FB9-4F09-A56D-54667D54D0B4}" dt="2024-06-19T02:42:39.461" v="1565" actId="20577"/>
          <ac:spMkLst>
            <pc:docMk/>
            <pc:sldMk cId="965659669" sldId="415"/>
            <ac:spMk id="2" creationId="{87827636-6D84-B0FB-B64E-F20F12DC8049}"/>
          </ac:spMkLst>
        </pc:spChg>
        <pc:picChg chg="add mod">
          <ac:chgData name="James Chau [SEHS]" userId="bdf89e84-b0b9-49c4-bac0-82c8cf7178d0" providerId="ADAL" clId="{87752093-8FB9-4F09-A56D-54667D54D0B4}" dt="2024-06-19T02:42:52.972" v="1567" actId="1076"/>
          <ac:picMkLst>
            <pc:docMk/>
            <pc:sldMk cId="965659669" sldId="415"/>
            <ac:picMk id="5" creationId="{B7F599F2-FEF4-A166-A3E5-DCFB06A43C83}"/>
          </ac:picMkLst>
        </pc:picChg>
      </pc:sldChg>
      <pc:sldChg chg="addSp modSp new mod">
        <pc:chgData name="James Chau [SEHS]" userId="bdf89e84-b0b9-49c4-bac0-82c8cf7178d0" providerId="ADAL" clId="{87752093-8FB9-4F09-A56D-54667D54D0B4}" dt="2024-06-19T02:43:17.623" v="1585" actId="1076"/>
        <pc:sldMkLst>
          <pc:docMk/>
          <pc:sldMk cId="1148894718" sldId="416"/>
        </pc:sldMkLst>
        <pc:spChg chg="mod">
          <ac:chgData name="James Chau [SEHS]" userId="bdf89e84-b0b9-49c4-bac0-82c8cf7178d0" providerId="ADAL" clId="{87752093-8FB9-4F09-A56D-54667D54D0B4}" dt="2024-06-19T02:43:05.358" v="1583" actId="20577"/>
          <ac:spMkLst>
            <pc:docMk/>
            <pc:sldMk cId="1148894718" sldId="416"/>
            <ac:spMk id="2" creationId="{F7BD068D-F415-B3FB-C4E6-38DEBD3232EC}"/>
          </ac:spMkLst>
        </pc:spChg>
        <pc:picChg chg="add mod">
          <ac:chgData name="James Chau [SEHS]" userId="bdf89e84-b0b9-49c4-bac0-82c8cf7178d0" providerId="ADAL" clId="{87752093-8FB9-4F09-A56D-54667D54D0B4}" dt="2024-06-19T02:43:17.623" v="1585" actId="1076"/>
          <ac:picMkLst>
            <pc:docMk/>
            <pc:sldMk cId="1148894718" sldId="416"/>
            <ac:picMk id="5" creationId="{39816A1D-EF42-C9CE-BC84-47CB2212628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DC2D6-89D9-46E7-A193-C254DD15E22E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D3295-D221-499C-8BCF-837F6841A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29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56A3D-B3C1-46BC-8D74-11620E8D2AE3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B1871-15CE-4E7F-86C6-CB7868E2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66" y="197148"/>
            <a:ext cx="2550419" cy="488652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72387" y="197148"/>
            <a:ext cx="981413" cy="61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177096"/>
            <a:ext cx="2543108" cy="48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7222"/>
            <a:ext cx="12192000" cy="510778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059" y="6419723"/>
            <a:ext cx="355681" cy="3556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7222"/>
            <a:ext cx="12192000" cy="510778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059" y="6419723"/>
            <a:ext cx="355681" cy="3556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grpSp>
        <p:nvGrpSpPr>
          <p:cNvPr id="10" name="Group 9"/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rgbClr val="99663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rgbClr val="99663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solidFill>
            <a:srgbClr val="FFCC6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rgbClr val="FFCC66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7222"/>
            <a:ext cx="12192000" cy="510778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059" y="6419723"/>
            <a:ext cx="355681" cy="3556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38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23" name="Oval 22"/>
          <p:cNvSpPr/>
          <p:nvPr userDrawn="1"/>
        </p:nvSpPr>
        <p:spPr>
          <a:xfrm>
            <a:off x="1390539" y="1377364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/>
          <p:cNvSpPr/>
          <p:nvPr userDrawn="1"/>
        </p:nvSpPr>
        <p:spPr>
          <a:xfrm>
            <a:off x="5231333" y="1377364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/>
          <p:cNvSpPr/>
          <p:nvPr userDrawn="1"/>
        </p:nvSpPr>
        <p:spPr>
          <a:xfrm>
            <a:off x="9074490" y="1377364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/>
          <p:cNvSpPr/>
          <p:nvPr userDrawn="1"/>
        </p:nvSpPr>
        <p:spPr>
          <a:xfrm>
            <a:off x="5435761" y="1457107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/>
          <p:cNvSpPr/>
          <p:nvPr userDrawn="1"/>
        </p:nvSpPr>
        <p:spPr>
          <a:xfrm>
            <a:off x="9278918" y="1457107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/>
          <p:cNvSpPr/>
          <p:nvPr userDrawn="1"/>
        </p:nvSpPr>
        <p:spPr>
          <a:xfrm>
            <a:off x="1594967" y="1457107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40037" y="1527430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380831" y="1527430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223988" y="1527430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960853" y="3731201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960853" y="3218163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8"/>
          </p:nvPr>
        </p:nvSpPr>
        <p:spPr>
          <a:xfrm>
            <a:off x="4801647" y="3731201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801647" y="3218163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0"/>
          </p:nvPr>
        </p:nvSpPr>
        <p:spPr>
          <a:xfrm>
            <a:off x="8644804" y="3731201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8644804" y="3218163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854637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rgbClr val="FFCC66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996633"/>
              </a:solidFill>
            </a:endParaRPr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rgbClr val="996633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solidFill>
            <a:srgbClr val="FFCC6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99663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rgbClr val="996633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2726790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/>
            <p:cNvSpPr/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  <p:sp>
          <p:nvSpPr>
            <p:cNvPr id="38" name="Freeform 7"/>
            <p:cNvSpPr/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noProof="0" dirty="0"/>
            </a:p>
          </p:txBody>
        </p:sp>
      </p:grpSp>
      <p:sp>
        <p:nvSpPr>
          <p:cNvPr id="23" name="Oval 22"/>
          <p:cNvSpPr/>
          <p:nvPr userDrawn="1"/>
        </p:nvSpPr>
        <p:spPr>
          <a:xfrm>
            <a:off x="746782" y="1772783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/>
          <p:cNvSpPr/>
          <p:nvPr userDrawn="1"/>
        </p:nvSpPr>
        <p:spPr>
          <a:xfrm>
            <a:off x="951210" y="1852526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96280" y="1922849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746783" y="3613582"/>
            <a:ext cx="1729332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3009641" y="1772783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Freeform: Shape 39"/>
          <p:cNvSpPr/>
          <p:nvPr userDrawn="1"/>
        </p:nvSpPr>
        <p:spPr>
          <a:xfrm>
            <a:off x="3214069" y="1852526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159139" y="1922849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009642" y="3613582"/>
            <a:ext cx="1729332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5272504" y="1772783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Freeform: Shape 43"/>
          <p:cNvSpPr/>
          <p:nvPr userDrawn="1"/>
        </p:nvSpPr>
        <p:spPr>
          <a:xfrm>
            <a:off x="5476932" y="1852526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22002" y="1922849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272505" y="3613582"/>
            <a:ext cx="1729332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47" name="Oval 46"/>
          <p:cNvSpPr/>
          <p:nvPr userDrawn="1"/>
        </p:nvSpPr>
        <p:spPr>
          <a:xfrm>
            <a:off x="7530317" y="1772783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Freeform: Shape 47"/>
          <p:cNvSpPr/>
          <p:nvPr userDrawn="1"/>
        </p:nvSpPr>
        <p:spPr>
          <a:xfrm>
            <a:off x="7734745" y="1852526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679815" y="1922849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7530318" y="3613582"/>
            <a:ext cx="1729332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51" name="Oval 50"/>
          <p:cNvSpPr/>
          <p:nvPr userDrawn="1"/>
        </p:nvSpPr>
        <p:spPr>
          <a:xfrm>
            <a:off x="9789229" y="1772783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Freeform: Shape 51"/>
          <p:cNvSpPr/>
          <p:nvPr userDrawn="1"/>
        </p:nvSpPr>
        <p:spPr>
          <a:xfrm>
            <a:off x="9993657" y="1852526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938727" y="1922849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>
          <a:xfrm>
            <a:off x="9789230" y="3613582"/>
            <a:ext cx="1729332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926968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7222"/>
            <a:ext cx="12192000" cy="510778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059" y="6419723"/>
            <a:ext cx="355681" cy="3556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7222"/>
            <a:ext cx="12192000" cy="510778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059" y="6419723"/>
            <a:ext cx="355681" cy="3556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7222"/>
            <a:ext cx="12192000" cy="510778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059" y="6419723"/>
            <a:ext cx="355681" cy="3556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7222"/>
            <a:ext cx="12192000" cy="510778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059" y="6419723"/>
            <a:ext cx="355681" cy="3556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7222"/>
            <a:ext cx="12192000" cy="510778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059" y="6419723"/>
            <a:ext cx="355681" cy="3556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7222"/>
            <a:ext cx="12192000" cy="510778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059" y="6419723"/>
            <a:ext cx="355681" cy="3556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47222"/>
            <a:ext cx="12192000" cy="510778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059" y="6419723"/>
            <a:ext cx="355681" cy="35568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2BD0-21B2-4055-8FDF-A82922B3A4F5}" type="datetimeFigureOut">
              <a:rPr lang="zh-HK" altLang="en-US" smtClean="0"/>
              <a:t>28/7/2024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87198-4409-47F2-8AE4-C8F1EFD4567C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wnloads.arduino.cc/arduino-1.8.13-windows.ex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eschau2014/IoTplatfor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jameschau2014/IoTplatfor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weet.io/get/latest/dweet/for/your_name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weet.io/follow/james_chau_202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artcity.gov.hk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lhmzVL5bm8?feature=oembed" TargetMode="External"/><Relationship Id="rId4" Type="http://schemas.openxmlformats.org/officeDocument/2006/relationships/hyperlink" Target="https://youtu.be/LlhmzVL5bm8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57333"/>
            <a:ext cx="13522567" cy="6549443"/>
            <a:chOff x="-1" y="1210034"/>
            <a:chExt cx="10136884" cy="49096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1564587"/>
              <a:ext cx="9144001" cy="4290584"/>
            </a:xfrm>
            <a:prstGeom prst="rect">
              <a:avLst/>
            </a:prstGeom>
            <a:solidFill>
              <a:srgbClr val="A02337"/>
            </a:solidFill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>
              <a:alphaModFix amt="7000"/>
            </a:blip>
            <a:stretch>
              <a:fillRect/>
            </a:stretch>
          </p:blipFill>
          <p:spPr>
            <a:xfrm>
              <a:off x="5227243" y="1210034"/>
              <a:ext cx="4909640" cy="4909640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1BEE480D-55E4-E730-B796-64B25DE9A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Seminar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fr-FR" altLang="zh-HK" dirty="0"/>
              <a:t>AI &amp; Technology Innovation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90C3EA-C9A4-CD25-2080-D5C0D7ACDA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dirty="0"/>
              <a:t>Dr James CHAU</a:t>
            </a:r>
          </a:p>
          <a:p>
            <a:r>
              <a:rPr lang="en-US" altLang="zh-HK" dirty="0"/>
              <a:t>29 July – 31 July 2024</a:t>
            </a:r>
            <a:endParaRPr lang="zh-HK" alt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B9CC34-87F5-49B3-89DE-49395030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HK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D9E31-B982-44D8-8AA3-F0D4879C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Embedded system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E7718A-9616-47D3-9909-E676E78E5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An </a:t>
            </a:r>
            <a:r>
              <a:rPr lang="en-US" altLang="zh-HK" dirty="0">
                <a:solidFill>
                  <a:srgbClr val="FF0000"/>
                </a:solidFill>
              </a:rPr>
              <a:t>embedded system </a:t>
            </a:r>
            <a:r>
              <a:rPr lang="en-US" altLang="zh-HK" dirty="0"/>
              <a:t>is a combination of computer hardware and software, either fixed in capability or programmable, designed for a specific function or functions within a larger system. </a:t>
            </a:r>
          </a:p>
          <a:p>
            <a:r>
              <a:rPr lang="en-US" altLang="zh-HK" dirty="0"/>
              <a:t>Nowadays, they are in </a:t>
            </a:r>
            <a:r>
              <a:rPr lang="en-US" altLang="zh-HK" dirty="0">
                <a:solidFill>
                  <a:srgbClr val="FF0000"/>
                </a:solidFill>
              </a:rPr>
              <a:t>hand-held size, light-weighted and cheap</a:t>
            </a:r>
            <a:r>
              <a:rPr lang="en-US" altLang="zh-HK" dirty="0"/>
              <a:t>.</a:t>
            </a:r>
          </a:p>
          <a:p>
            <a:r>
              <a:rPr lang="en-US" altLang="zh-HK" dirty="0"/>
              <a:t>Examples:</a:t>
            </a:r>
          </a:p>
          <a:p>
            <a:pPr lvl="1"/>
            <a:r>
              <a:rPr lang="en-US" altLang="zh-HK" dirty="0"/>
              <a:t>Nvidia Jetson</a:t>
            </a:r>
          </a:p>
          <a:p>
            <a:pPr lvl="1"/>
            <a:r>
              <a:rPr lang="en-US" altLang="zh-HK" dirty="0"/>
              <a:t>Raspberry Pi</a:t>
            </a:r>
          </a:p>
          <a:p>
            <a:pPr lvl="1"/>
            <a:r>
              <a:rPr lang="en-US" altLang="zh-HK" dirty="0" err="1"/>
              <a:t>Micro:bit</a:t>
            </a:r>
            <a:endParaRPr lang="en-US" altLang="zh-HK" dirty="0"/>
          </a:p>
          <a:p>
            <a:pPr lvl="1"/>
            <a:r>
              <a:rPr lang="en-US" altLang="zh-HK" dirty="0"/>
              <a:t>Arduino</a:t>
            </a:r>
          </a:p>
          <a:p>
            <a:pPr lvl="1"/>
            <a:r>
              <a:rPr lang="en-US" altLang="zh-HK" dirty="0"/>
              <a:t>ESP8266</a:t>
            </a:r>
            <a:endParaRPr lang="zh-HK" altLang="en-US" dirty="0"/>
          </a:p>
        </p:txBody>
      </p:sp>
      <p:pic>
        <p:nvPicPr>
          <p:cNvPr id="2050" name="Picture 2" descr="What is an embedded system?">
            <a:extLst>
              <a:ext uri="{FF2B5EF4-FFF2-40B4-BE49-F238E27FC236}">
                <a16:creationId xmlns:a16="http://schemas.microsoft.com/office/drawing/2014/main" id="{43F2FC96-7945-81FA-22BD-672E96A67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257" y="3657742"/>
            <a:ext cx="3633226" cy="229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arn embedded system online |Embedded system| Electronichunters">
            <a:extLst>
              <a:ext uri="{FF2B5EF4-FFF2-40B4-BE49-F238E27FC236}">
                <a16:creationId xmlns:a16="http://schemas.microsoft.com/office/drawing/2014/main" id="{E01EBC51-F1D2-9D7C-427E-0218A34A8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244" y="3641175"/>
            <a:ext cx="3352473" cy="23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714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FF7B3-2CF5-6DFD-B8E2-909EC2E6D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Electronic communication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ACFE-16F8-2A87-1FEE-FA6DCBD54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6636" cy="4351338"/>
          </a:xfrm>
        </p:spPr>
        <p:txBody>
          <a:bodyPr>
            <a:normAutofit lnSpcReduction="10000"/>
          </a:bodyPr>
          <a:lstStyle/>
          <a:p>
            <a:r>
              <a:rPr lang="en-HK" altLang="zh-HK" dirty="0">
                <a:solidFill>
                  <a:srgbClr val="FF0000"/>
                </a:solidFill>
              </a:rPr>
              <a:t>Electronic communication </a:t>
            </a:r>
            <a:r>
              <a:rPr lang="en-HK" altLang="zh-HK" dirty="0"/>
              <a:t>means the transmission of data/messages between two or more locations</a:t>
            </a:r>
          </a:p>
          <a:p>
            <a:r>
              <a:rPr lang="en-HK" altLang="zh-HK" dirty="0"/>
              <a:t>Nowadays, </a:t>
            </a:r>
            <a:r>
              <a:rPr lang="en-HK" altLang="zh-HK" dirty="0">
                <a:solidFill>
                  <a:srgbClr val="FF0000"/>
                </a:solidFill>
              </a:rPr>
              <a:t>electromagnetic radiations</a:t>
            </a:r>
            <a:r>
              <a:rPr lang="en-HK" altLang="zh-HK" dirty="0"/>
              <a:t> are employed in  the transmission</a:t>
            </a:r>
          </a:p>
          <a:p>
            <a:r>
              <a:rPr lang="en-HK" altLang="zh-HK" dirty="0"/>
              <a:t>The messages and data are converted into their </a:t>
            </a:r>
            <a:r>
              <a:rPr lang="en-HK" altLang="zh-HK" dirty="0">
                <a:solidFill>
                  <a:srgbClr val="FF0000"/>
                </a:solidFill>
              </a:rPr>
              <a:t>digital form </a:t>
            </a:r>
            <a:r>
              <a:rPr lang="en-HK" altLang="zh-HK" dirty="0"/>
              <a:t>for processing and transmission</a:t>
            </a:r>
            <a:endParaRPr lang="zh-HK" altLang="en-US" dirty="0"/>
          </a:p>
        </p:txBody>
      </p:sp>
      <p:pic>
        <p:nvPicPr>
          <p:cNvPr id="1026" name="Picture 2" descr="using waves to communicate - Radio Waves">
            <a:extLst>
              <a:ext uri="{FF2B5EF4-FFF2-40B4-BE49-F238E27FC236}">
                <a16:creationId xmlns:a16="http://schemas.microsoft.com/office/drawing/2014/main" id="{E32BF514-1AC9-98CF-FB8A-FCDE6A48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2400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70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20282-0026-E32A-91F4-B1918ED6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Wire and wireless communication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15B72-88A0-0BE7-CE3A-C80B6F13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HK" altLang="zh-HK" dirty="0"/>
              <a:t>Wire communication</a:t>
            </a:r>
          </a:p>
          <a:p>
            <a:pPr lvl="1"/>
            <a:r>
              <a:rPr lang="en-HK" altLang="zh-HK" dirty="0"/>
              <a:t>Physic connection between the transmitter and receiver is existed in terms of cable</a:t>
            </a:r>
          </a:p>
          <a:p>
            <a:pPr lvl="1"/>
            <a:r>
              <a:rPr lang="en-HK" altLang="zh-HK" dirty="0"/>
              <a:t>E.g. Optical fibres</a:t>
            </a:r>
          </a:p>
          <a:p>
            <a:pPr lvl="1"/>
            <a:r>
              <a:rPr lang="en-HK" altLang="zh-HK" dirty="0"/>
              <a:t>More reliable</a:t>
            </a:r>
          </a:p>
          <a:p>
            <a:r>
              <a:rPr lang="en-HK" altLang="zh-HK" dirty="0"/>
              <a:t>Wireless communication</a:t>
            </a:r>
          </a:p>
          <a:p>
            <a:pPr lvl="1"/>
            <a:r>
              <a:rPr lang="en-HK" altLang="zh-HK" dirty="0"/>
              <a:t>The transmission medium is air</a:t>
            </a:r>
          </a:p>
          <a:p>
            <a:pPr lvl="1"/>
            <a:r>
              <a:rPr lang="en-HK" altLang="zh-HK" dirty="0"/>
              <a:t>E.g. mobile communication network</a:t>
            </a:r>
          </a:p>
          <a:p>
            <a:pPr lvl="1"/>
            <a:r>
              <a:rPr lang="en-HK" altLang="zh-HK" dirty="0"/>
              <a:t>More convenience</a:t>
            </a:r>
            <a:endParaRPr lang="zh-HK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BB61F5-0769-321A-4E7A-E0382619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345531"/>
            <a:ext cx="6097461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82C1F1-53CB-DB95-F501-847FE84E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Wireless IoT communication technologies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2754FD-0D8B-186C-8AAE-C4ED752ED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Short-range communication technologies</a:t>
            </a:r>
          </a:p>
          <a:p>
            <a:pPr lvl="1"/>
            <a:r>
              <a:rPr lang="en-US" altLang="zh-HK" dirty="0"/>
              <a:t>Range are determined by transmission power, </a:t>
            </a:r>
            <a:r>
              <a:rPr lang="en-US" altLang="zh-HK" dirty="0">
                <a:solidFill>
                  <a:srgbClr val="FF0000"/>
                </a:solidFill>
              </a:rPr>
              <a:t>short-range transmission devices often transmits signals using low power</a:t>
            </a:r>
          </a:p>
          <a:p>
            <a:pPr lvl="1"/>
            <a:r>
              <a:rPr lang="en-US" altLang="zh-HK" dirty="0"/>
              <a:t>Transmission distance is around 1 m to 10 m</a:t>
            </a:r>
          </a:p>
          <a:p>
            <a:pPr lvl="1"/>
            <a:r>
              <a:rPr lang="en-US" altLang="zh-HK" dirty="0"/>
              <a:t>Examples</a:t>
            </a:r>
          </a:p>
          <a:p>
            <a:pPr lvl="2"/>
            <a:r>
              <a:rPr lang="en-US" altLang="zh-HK" dirty="0"/>
              <a:t>Bluetooth and Bluetooth Low Energy (BLE)</a:t>
            </a:r>
          </a:p>
          <a:p>
            <a:pPr lvl="2"/>
            <a:r>
              <a:rPr lang="en-US" altLang="zh-HK" dirty="0"/>
              <a:t>Wi-Fi (IEEE 802.11)</a:t>
            </a:r>
          </a:p>
          <a:p>
            <a:pPr lvl="2"/>
            <a:r>
              <a:rPr lang="en-US" altLang="zh-HK" dirty="0"/>
              <a:t>Zigbee (IEEE 802.15.4)</a:t>
            </a:r>
          </a:p>
          <a:p>
            <a:pPr lvl="2"/>
            <a:r>
              <a:rPr lang="en-US" altLang="zh-HK" dirty="0"/>
              <a:t>Z-Wave</a:t>
            </a:r>
          </a:p>
          <a:p>
            <a:pPr lvl="2"/>
            <a:r>
              <a:rPr lang="en-US" altLang="zh-HK" dirty="0"/>
              <a:t>NFC (Near Field Communication) 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36379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7490E-A6B5-E67B-6745-CFCEEAB19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39" y="1138265"/>
            <a:ext cx="7271631" cy="1401183"/>
          </a:xfrm>
        </p:spPr>
        <p:txBody>
          <a:bodyPr anchor="t">
            <a:normAutofit/>
          </a:bodyPr>
          <a:lstStyle/>
          <a:p>
            <a:r>
              <a:rPr lang="en-HK" altLang="zh-HK" sz="3200" dirty="0"/>
              <a:t>Bluetooth and Bluetooth Low Energy (BLE)</a:t>
            </a:r>
            <a:endParaRPr lang="zh-HK" altLang="en-US" sz="3200" dirty="0"/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F1B54F-628D-59DF-FF73-F9E601E9A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6989778" cy="3602935"/>
          </a:xfrm>
        </p:spPr>
        <p:txBody>
          <a:bodyPr>
            <a:normAutofit/>
          </a:bodyPr>
          <a:lstStyle/>
          <a:p>
            <a:r>
              <a:rPr lang="en-HK" altLang="zh-HK" sz="2000" dirty="0"/>
              <a:t>Bluetooth is now a wireless standard transmission technology</a:t>
            </a:r>
          </a:p>
          <a:p>
            <a:r>
              <a:rPr lang="en-HK" altLang="zh-HK" sz="2000" dirty="0"/>
              <a:t>It enables communication between devices</a:t>
            </a:r>
          </a:p>
          <a:p>
            <a:r>
              <a:rPr lang="en-HK" altLang="zh-HK" sz="2000" dirty="0"/>
              <a:t>BLE also known as Bluetooth Smart</a:t>
            </a:r>
          </a:p>
          <a:p>
            <a:pPr lvl="1"/>
            <a:r>
              <a:rPr lang="en-HK" altLang="zh-HK" sz="2000" dirty="0"/>
              <a:t>It is a power-efficient version of Bluetooth technology</a:t>
            </a:r>
          </a:p>
          <a:p>
            <a:r>
              <a:rPr lang="en-HK" altLang="zh-HK" sz="2000" dirty="0"/>
              <a:t>Current version is 6.x, transmission range can be up to 240 m and the maximum transmission rate is 100 Mbps, its transmission frequency is 2.4 GHz.</a:t>
            </a:r>
          </a:p>
          <a:p>
            <a:pPr lvl="1"/>
            <a:endParaRPr lang="zh-HK" altLang="en-US" sz="2000" dirty="0"/>
          </a:p>
        </p:txBody>
      </p:sp>
      <p:pic>
        <p:nvPicPr>
          <p:cNvPr id="1026" name="Picture 2" descr="Wireless Transmission Media | Team MANGO !">
            <a:extLst>
              <a:ext uri="{FF2B5EF4-FFF2-40B4-BE49-F238E27FC236}">
                <a16:creationId xmlns:a16="http://schemas.microsoft.com/office/drawing/2014/main" id="{B832994F-3A7E-ED1B-99FA-7365551E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3471" y="2069750"/>
            <a:ext cx="3757509" cy="271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44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FFAF4A-9A6E-D5C9-9F7D-68B8DD6E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Wi-Fi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785936-F4E9-2C5C-CFB2-86CD62D80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0275" cy="4351338"/>
          </a:xfrm>
        </p:spPr>
        <p:txBody>
          <a:bodyPr/>
          <a:lstStyle/>
          <a:p>
            <a:r>
              <a:rPr lang="en-HK" altLang="zh-HK" dirty="0"/>
              <a:t>Wi-Fi = Wireless Fidelity</a:t>
            </a:r>
          </a:p>
          <a:p>
            <a:r>
              <a:rPr lang="en-HK" altLang="zh-HK" dirty="0"/>
              <a:t>It is a wireless networking technology which allows the devices connect to the Internet</a:t>
            </a:r>
          </a:p>
          <a:p>
            <a:r>
              <a:rPr lang="en-HK" altLang="zh-HK" dirty="0"/>
              <a:t>It uses radio waves with frequency of 2.4 GHz and 5 GHz for transmission</a:t>
            </a:r>
          </a:p>
          <a:p>
            <a:r>
              <a:rPr lang="en-HK" altLang="zh-HK" dirty="0"/>
              <a:t>Current version = version 6 (802.11 </a:t>
            </a:r>
            <a:r>
              <a:rPr lang="en-HK" altLang="zh-HK" dirty="0" err="1"/>
              <a:t>ax</a:t>
            </a:r>
            <a:r>
              <a:rPr lang="en-HK" altLang="zh-HK" dirty="0"/>
              <a:t>), its maximum transmission rate is 9.6 Gbps</a:t>
            </a:r>
          </a:p>
          <a:p>
            <a:endParaRPr lang="zh-HK" altLang="en-US" dirty="0"/>
          </a:p>
        </p:txBody>
      </p:sp>
      <p:pic>
        <p:nvPicPr>
          <p:cNvPr id="2050" name="Picture 2" descr="WiFi Technology : Working Principles, Types and Applications">
            <a:extLst>
              <a:ext uri="{FF2B5EF4-FFF2-40B4-BE49-F238E27FC236}">
                <a16:creationId xmlns:a16="http://schemas.microsoft.com/office/drawing/2014/main" id="{A10D2DE8-0002-AC0C-3E20-1D767EC88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1771650"/>
            <a:ext cx="53435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913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52853E-8352-F896-210D-F5F05369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Zigbee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DC554-7EC4-7E44-D5FB-5823B23A9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9325" cy="4351338"/>
          </a:xfrm>
        </p:spPr>
        <p:txBody>
          <a:bodyPr/>
          <a:lstStyle/>
          <a:p>
            <a:r>
              <a:rPr lang="en-HK" altLang="zh-HK" dirty="0"/>
              <a:t>Zigbee is a wireless communication protocol specifically designed for low-power, low-data-rate wireless applications</a:t>
            </a:r>
          </a:p>
          <a:p>
            <a:r>
              <a:rPr lang="en-HK" altLang="zh-HK" dirty="0"/>
              <a:t>It operates again in 2.4 GHz</a:t>
            </a:r>
          </a:p>
          <a:p>
            <a:r>
              <a:rPr lang="en-HK" altLang="zh-HK" dirty="0"/>
              <a:t>Applications: home automation, smart lighting, industrial control systems and building automation</a:t>
            </a:r>
          </a:p>
          <a:p>
            <a:r>
              <a:rPr lang="en-HK" altLang="zh-HK" dirty="0"/>
              <a:t>It supports mesh networking and can easily extend its range</a:t>
            </a:r>
            <a:endParaRPr lang="zh-HK" altLang="en-US" dirty="0"/>
          </a:p>
        </p:txBody>
      </p:sp>
      <p:pic>
        <p:nvPicPr>
          <p:cNvPr id="3074" name="Picture 2" descr="text">
            <a:extLst>
              <a:ext uri="{FF2B5EF4-FFF2-40B4-BE49-F238E27FC236}">
                <a16:creationId xmlns:a16="http://schemas.microsoft.com/office/drawing/2014/main" id="{254DDE43-F470-449B-CAA0-7DB95EEF8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693" y="365125"/>
            <a:ext cx="5599325" cy="575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697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E662D-0631-2C85-2A7A-CC6BAC82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Z-wave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6CCA7-B77F-B0DA-DD43-BBE1C8970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HK" altLang="zh-HK" dirty="0"/>
              <a:t>Z-wave is a wireless communication protocol for how automation and smart home devices</a:t>
            </a:r>
          </a:p>
          <a:p>
            <a:r>
              <a:rPr lang="en-HK" altLang="zh-HK" dirty="0"/>
              <a:t>It aims at providing reliable and secure communication for the devices</a:t>
            </a:r>
          </a:p>
          <a:p>
            <a:r>
              <a:rPr lang="en-HK" altLang="zh-HK" dirty="0"/>
              <a:t>It operates in 868.42 MHz or 908.42 MHz and has better signal penetration and it supports also mesh network</a:t>
            </a:r>
          </a:p>
        </p:txBody>
      </p:sp>
      <p:pic>
        <p:nvPicPr>
          <p:cNvPr id="4098" name="Picture 2" descr="Z-Wave: 9 Features That Make It Awesome">
            <a:extLst>
              <a:ext uri="{FF2B5EF4-FFF2-40B4-BE49-F238E27FC236}">
                <a16:creationId xmlns:a16="http://schemas.microsoft.com/office/drawing/2014/main" id="{AB50D27B-713C-0BFA-9DAA-AEB67164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584" y="1825625"/>
            <a:ext cx="5978602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6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8E2FD0-543A-8E36-8EC3-7275FAA0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Near Field Communication (NFC)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58C10-0539-AC24-9033-E6648474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0418" cy="4351338"/>
          </a:xfrm>
        </p:spPr>
        <p:txBody>
          <a:bodyPr>
            <a:normAutofit lnSpcReduction="10000"/>
          </a:bodyPr>
          <a:lstStyle/>
          <a:p>
            <a:r>
              <a:rPr lang="en-HK" altLang="zh-HK" dirty="0"/>
              <a:t>NFC is a short-range wireless communication technology which transmit data only when the devices are brought in close proximity, usually a few centimetres</a:t>
            </a:r>
          </a:p>
          <a:p>
            <a:r>
              <a:rPr lang="en-HK" altLang="zh-HK" dirty="0"/>
              <a:t>It operates in 13.56 MHz and uses Radio Frequency Identification (RFID) technology</a:t>
            </a:r>
          </a:p>
          <a:p>
            <a:r>
              <a:rPr lang="en-HK" altLang="zh-HK" dirty="0"/>
              <a:t>It has already used in some contactless payment systems or device pairing up</a:t>
            </a:r>
            <a:endParaRPr lang="zh-HK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3A7D2D-2610-242B-03CE-FFE0C10A7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277" y="2056967"/>
            <a:ext cx="4762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61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E14A7-0512-3AEB-A2FD-316C312E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Long-range communication technologies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7E6DDC-DDD7-AF5C-4FF3-311BF5CF3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zh-HK" dirty="0"/>
              <a:t>Compared to Short-range communication technologies, Long-range communication technologies can transmit the messages between longer distances with a higher power in transmission</a:t>
            </a:r>
          </a:p>
          <a:p>
            <a:r>
              <a:rPr lang="en-HK" altLang="zh-HK" dirty="0"/>
              <a:t>Examples:</a:t>
            </a:r>
          </a:p>
          <a:p>
            <a:pPr lvl="1"/>
            <a:r>
              <a:rPr lang="en-HK" altLang="zh-HK" dirty="0"/>
              <a:t>Long Range Wide Area Network (LoRa WAN)</a:t>
            </a:r>
          </a:p>
          <a:p>
            <a:pPr lvl="1"/>
            <a:r>
              <a:rPr lang="en-HK" altLang="zh-HK" dirty="0"/>
              <a:t>Sigfox</a:t>
            </a:r>
          </a:p>
          <a:p>
            <a:pPr lvl="1"/>
            <a:r>
              <a:rPr lang="en-HK" altLang="zh-HK" dirty="0"/>
              <a:t>NB-IoT (Narrowband IoT)</a:t>
            </a:r>
          </a:p>
          <a:p>
            <a:pPr lvl="1"/>
            <a:r>
              <a:rPr lang="en-HK" altLang="zh-HK" dirty="0"/>
              <a:t>LTE-M (Long-Term Evolution for machines)</a:t>
            </a:r>
          </a:p>
          <a:p>
            <a:pPr lvl="1"/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24150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AE1D-55BC-4286-AB45-09B07D25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  <a:endParaRPr lang="en-H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0EF044-ADF3-4856-AEEE-1121CECF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16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Wireless IoT Technologies and Applications (29 July 2024)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SoLoMo</a:t>
            </a:r>
            <a:r>
              <a:rPr lang="en-US" dirty="0"/>
              <a:t> = Social + Local + Mobile (30 July 2024)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Serving the community with Engineering knowledge (31 July 2024)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81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4A43C-D69B-B4BA-7FF5-57029EA4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Long Range Wide Area Network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A8C2A5-4EAF-EBDE-88BE-EE8722EA5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altLang="zh-HK" dirty="0" err="1"/>
              <a:t>LoRaWAN</a:t>
            </a:r>
            <a:r>
              <a:rPr lang="en-US" altLang="zh-HK" dirty="0"/>
              <a:t> is a low power, long range wireless communication protocol and it is widely applied in IoT applications</a:t>
            </a:r>
          </a:p>
          <a:p>
            <a:r>
              <a:rPr lang="en-US" altLang="zh-HK" dirty="0"/>
              <a:t>It employs 900 MHz for data transmission with good penetration ability (up to 10 km distance) but the data rates is only 50 kbps</a:t>
            </a:r>
            <a:endParaRPr lang="zh-HK" altLang="en-US"/>
          </a:p>
        </p:txBody>
      </p:sp>
      <p:pic>
        <p:nvPicPr>
          <p:cNvPr id="1026" name="Picture 2" descr="Expert Series: 5 Things You Need to Know about LoRaWAN®-based Gateways">
            <a:extLst>
              <a:ext uri="{FF2B5EF4-FFF2-40B4-BE49-F238E27FC236}">
                <a16:creationId xmlns:a16="http://schemas.microsoft.com/office/drawing/2014/main" id="{33A30CD3-E264-9A0A-BF46-49F67B8A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93" y="2199768"/>
            <a:ext cx="59436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888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6C5B2C-8F64-9EEB-34F1-0D9CFAA2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Sigfox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7D9EF1-0987-E371-6A81-03CD06717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6133" cy="4351338"/>
          </a:xfrm>
        </p:spPr>
        <p:txBody>
          <a:bodyPr>
            <a:normAutofit lnSpcReduction="10000"/>
          </a:bodyPr>
          <a:lstStyle/>
          <a:p>
            <a:r>
              <a:rPr lang="en-US" altLang="zh-HK" dirty="0"/>
              <a:t>Sigfox is another lower power WAN technologies and it is suitably applied to IoT applications</a:t>
            </a:r>
          </a:p>
          <a:p>
            <a:r>
              <a:rPr lang="en-US" altLang="zh-HK" dirty="0"/>
              <a:t>It employs 868 MHz or 902 MHz for data transmission, but the data rate is only 100 bps to 1 kbps only</a:t>
            </a:r>
          </a:p>
          <a:p>
            <a:r>
              <a:rPr lang="en-US" altLang="zh-HK" dirty="0"/>
              <a:t>It can transmit data with a range up to 40 km and can reach the underground devices</a:t>
            </a:r>
            <a:endParaRPr lang="zh-HK" altLang="en-US" dirty="0"/>
          </a:p>
        </p:txBody>
      </p:sp>
      <p:pic>
        <p:nvPicPr>
          <p:cNvPr id="2050" name="Picture 2" descr="SIGFOX network - IoTpool">
            <a:extLst>
              <a:ext uri="{FF2B5EF4-FFF2-40B4-BE49-F238E27FC236}">
                <a16:creationId xmlns:a16="http://schemas.microsoft.com/office/drawing/2014/main" id="{DD192266-1E2B-F4A2-CE30-218F332EE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668" y="1979612"/>
            <a:ext cx="6094332" cy="28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244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A5A4C-2972-BFE4-801D-2A1172CB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Narrowband-IoT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8C7943-B3E4-D7D0-6F2E-60E3C6DAE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9562" cy="4351338"/>
          </a:xfrm>
        </p:spPr>
        <p:txBody>
          <a:bodyPr/>
          <a:lstStyle/>
          <a:p>
            <a:r>
              <a:rPr lang="en-US" altLang="zh-HK" dirty="0"/>
              <a:t>NB-IoT is a cellular network technology designed for IoT applications</a:t>
            </a:r>
          </a:p>
          <a:p>
            <a:r>
              <a:rPr lang="en-US" altLang="zh-HK" dirty="0"/>
              <a:t>It uses the LTE frequency bands with a narrower bandwidth (200 kHz) for data transmission</a:t>
            </a:r>
          </a:p>
          <a:p>
            <a:r>
              <a:rPr lang="en-US" altLang="zh-HK" dirty="0"/>
              <a:t>It is targeted the indoor IoT devices and its transmission range can be up to 10 km</a:t>
            </a:r>
            <a:endParaRPr lang="zh-HK" altLang="en-US" dirty="0"/>
          </a:p>
        </p:txBody>
      </p:sp>
      <p:pic>
        <p:nvPicPr>
          <p:cNvPr id="3074" name="Picture 2" descr="Narrow Band (NB) IoT – The next level Communication Network for Internet of  Things">
            <a:extLst>
              <a:ext uri="{FF2B5EF4-FFF2-40B4-BE49-F238E27FC236}">
                <a16:creationId xmlns:a16="http://schemas.microsoft.com/office/drawing/2014/main" id="{12A5D765-5712-27AC-F224-2935F4A4B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337" y="1690688"/>
            <a:ext cx="6360903" cy="34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461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E3934-5A26-333D-D831-73E3D5D13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Long-Term Evolution for Machines 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6DEC3B-61BD-14C9-89EF-3E232517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/>
          <a:lstStyle/>
          <a:p>
            <a:r>
              <a:rPr lang="en-HK" altLang="zh-HK" dirty="0"/>
              <a:t>LTE-M is a cellular wireless standard beyond 3G. When it is applied to machines, it can provide a high data rate (up to 100 Mbps)</a:t>
            </a:r>
          </a:p>
          <a:p>
            <a:r>
              <a:rPr lang="en-HK" altLang="zh-HK" dirty="0"/>
              <a:t>It can use any transmission frequency available in LTE ranged from 600 MHz to 5.2 GHz</a:t>
            </a:r>
          </a:p>
          <a:p>
            <a:r>
              <a:rPr lang="en-HK" altLang="zh-HK" dirty="0"/>
              <a:t>As it can transmit in a higher data rate, it makes the power consumption of the devices become higher</a:t>
            </a:r>
            <a:endParaRPr lang="zh-HK" altLang="en-US" dirty="0"/>
          </a:p>
        </p:txBody>
      </p:sp>
      <p:pic>
        <p:nvPicPr>
          <p:cNvPr id="1026" name="Picture 2" descr="支持LTE-M和NB-IoT网络的高度集成通信模块| 上海洪福商贸有限公司">
            <a:extLst>
              <a:ext uri="{FF2B5EF4-FFF2-40B4-BE49-F238E27FC236}">
                <a16:creationId xmlns:a16="http://schemas.microsoft.com/office/drawing/2014/main" id="{A5581263-0794-44FB-88BA-25622080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62262"/>
            <a:ext cx="5215486" cy="147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2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DFF6F-184F-9DEE-5BB1-166B0AE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Wireless communication technology selection criteria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83A056-142D-BEB1-D15C-81076305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Range</a:t>
            </a:r>
          </a:p>
          <a:p>
            <a:r>
              <a:rPr lang="en-US" altLang="zh-HK" dirty="0"/>
              <a:t>Power consumption</a:t>
            </a:r>
          </a:p>
          <a:p>
            <a:r>
              <a:rPr lang="en-US" altLang="zh-HK" dirty="0"/>
              <a:t>Data rates</a:t>
            </a:r>
          </a:p>
          <a:p>
            <a:r>
              <a:rPr lang="en-US" altLang="zh-HK" dirty="0"/>
              <a:t>Network scalability</a:t>
            </a:r>
            <a:endParaRPr lang="zh-HK" altLang="en-US" dirty="0"/>
          </a:p>
        </p:txBody>
      </p:sp>
      <p:pic>
        <p:nvPicPr>
          <p:cNvPr id="2050" name="Picture 2" descr="Low Power Wireless Technologies - Selection Guide">
            <a:extLst>
              <a:ext uri="{FF2B5EF4-FFF2-40B4-BE49-F238E27FC236}">
                <a16:creationId xmlns:a16="http://schemas.microsoft.com/office/drawing/2014/main" id="{6E15B04A-1F76-8A22-1466-07103A90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66" y="1455831"/>
            <a:ext cx="6613380" cy="44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590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7E8A5-4437-C356-7A00-EC0BA19E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IoT applications (Smart home)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702038-6E86-F429-1C57-D5E1910C6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Home automation</a:t>
            </a:r>
          </a:p>
          <a:p>
            <a:r>
              <a:rPr lang="en-US" altLang="zh-HK" dirty="0"/>
              <a:t>Energy management</a:t>
            </a:r>
          </a:p>
          <a:p>
            <a:r>
              <a:rPr lang="en-US" altLang="zh-HK" dirty="0"/>
              <a:t>Security and surveillance</a:t>
            </a:r>
            <a:endParaRPr lang="zh-HK" altLang="en-US" dirty="0"/>
          </a:p>
        </p:txBody>
      </p:sp>
      <p:pic>
        <p:nvPicPr>
          <p:cNvPr id="3074" name="Picture 2" descr="What is smart home or building (home automation or domotics)? | Definition  from TechTarget">
            <a:extLst>
              <a:ext uri="{FF2B5EF4-FFF2-40B4-BE49-F238E27FC236}">
                <a16:creationId xmlns:a16="http://schemas.microsoft.com/office/drawing/2014/main" id="{A4C755B1-AC2A-1C6F-C446-3729D017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86" y="1825625"/>
            <a:ext cx="5716731" cy="40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271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825928-1851-01DF-2DC3-5E6E0292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IoT applications (Industrial IoT)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86F708-B8FD-80A8-827B-C210AF0F9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Predictive maintenance</a:t>
            </a:r>
          </a:p>
          <a:p>
            <a:r>
              <a:rPr lang="en-US" altLang="zh-HK" dirty="0"/>
              <a:t>Asset tracking</a:t>
            </a:r>
          </a:p>
          <a:p>
            <a:r>
              <a:rPr lang="en-US" altLang="zh-HK" dirty="0"/>
              <a:t>Process automation</a:t>
            </a:r>
            <a:endParaRPr lang="zh-HK" altLang="en-US" dirty="0"/>
          </a:p>
        </p:txBody>
      </p:sp>
      <p:pic>
        <p:nvPicPr>
          <p:cNvPr id="4098" name="Picture 2" descr="什麼是工業物聯網(IIoT)？ | TIBCO Software">
            <a:extLst>
              <a:ext uri="{FF2B5EF4-FFF2-40B4-BE49-F238E27FC236}">
                <a16:creationId xmlns:a16="http://schemas.microsoft.com/office/drawing/2014/main" id="{4D939C1A-C935-5678-E8B8-F974C795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1843520"/>
            <a:ext cx="5789468" cy="343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4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957ED-971F-4A85-8C88-CA885636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IoT applications (Smart Cities)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02F86E-804F-4F02-01D2-7CB6EC19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Traffic management</a:t>
            </a:r>
          </a:p>
          <a:p>
            <a:r>
              <a:rPr lang="en-US" altLang="zh-HK" dirty="0"/>
              <a:t>Waste management</a:t>
            </a:r>
          </a:p>
          <a:p>
            <a:r>
              <a:rPr lang="en-US" altLang="zh-HK" dirty="0"/>
              <a:t>Public safety</a:t>
            </a:r>
            <a:endParaRPr lang="zh-HK" altLang="en-US" dirty="0"/>
          </a:p>
        </p:txBody>
      </p:sp>
      <p:pic>
        <p:nvPicPr>
          <p:cNvPr id="5122" name="Picture 2" descr="Smart City/sustainable city development/e-mobility | CleanTech">
            <a:extLst>
              <a:ext uri="{FF2B5EF4-FFF2-40B4-BE49-F238E27FC236}">
                <a16:creationId xmlns:a16="http://schemas.microsoft.com/office/drawing/2014/main" id="{CECE418B-7EB2-BFFA-6C77-3F0956BA1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270" y="1825625"/>
            <a:ext cx="5388985" cy="374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309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9C6A4-32B1-10C3-1B93-4858336A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IoT applications (Healthcare)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1AFD4-0041-DF9D-E924-5FAA40B4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Remote patient monitoring</a:t>
            </a:r>
          </a:p>
          <a:p>
            <a:r>
              <a:rPr lang="en-US" altLang="zh-HK" dirty="0"/>
              <a:t>Telemedicine</a:t>
            </a:r>
          </a:p>
          <a:p>
            <a:r>
              <a:rPr lang="en-US" altLang="zh-HK" dirty="0"/>
              <a:t>Wearable devices</a:t>
            </a:r>
            <a:endParaRPr lang="zh-HK" altLang="en-US" dirty="0"/>
          </a:p>
        </p:txBody>
      </p:sp>
      <p:pic>
        <p:nvPicPr>
          <p:cNvPr id="6146" name="Picture 2" descr="Why IoT in Healthcare Becomes a Priority - IoT Central">
            <a:extLst>
              <a:ext uri="{FF2B5EF4-FFF2-40B4-BE49-F238E27FC236}">
                <a16:creationId xmlns:a16="http://schemas.microsoft.com/office/drawing/2014/main" id="{044D57A3-2152-7236-BE89-0524A2768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4" y="2069523"/>
            <a:ext cx="5591175" cy="327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47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BA4C4-2054-5D64-B45B-192F026E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IoT applications (Agriculture)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F72E16-62BE-95CE-D25B-2AA54278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Precision farming</a:t>
            </a:r>
          </a:p>
          <a:p>
            <a:r>
              <a:rPr lang="en-US" altLang="zh-HK" dirty="0"/>
              <a:t>Livestock monitoring</a:t>
            </a:r>
          </a:p>
          <a:p>
            <a:r>
              <a:rPr lang="en-US" altLang="zh-HK" dirty="0"/>
              <a:t>Irrigation management</a:t>
            </a:r>
            <a:endParaRPr lang="zh-HK" altLang="en-US" dirty="0"/>
          </a:p>
        </p:txBody>
      </p:sp>
      <p:pic>
        <p:nvPicPr>
          <p:cNvPr id="7170" name="Picture 2" descr="How IoT is Shaping the Future of Farming - Cambay Engineering Blogs">
            <a:extLst>
              <a:ext uri="{FF2B5EF4-FFF2-40B4-BE49-F238E27FC236}">
                <a16:creationId xmlns:a16="http://schemas.microsoft.com/office/drawing/2014/main" id="{82C5C029-47AE-15FC-5BA7-6632AA2C0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39" y="1828799"/>
            <a:ext cx="6284769" cy="351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80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DAF22-CB95-7068-06C1-86471FB2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Lecturer information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2E0C2C-4795-5F54-F49E-E3005DC85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3560" cy="4351338"/>
          </a:xfrm>
        </p:spPr>
        <p:txBody>
          <a:bodyPr/>
          <a:lstStyle/>
          <a:p>
            <a:r>
              <a:rPr lang="fr-FR" altLang="zh-HK" dirty="0"/>
              <a:t>Dr. Chau Chun Pong, James</a:t>
            </a:r>
          </a:p>
          <a:p>
            <a:pPr lvl="1"/>
            <a:r>
              <a:rPr lang="fr-FR" altLang="zh-HK" dirty="0"/>
              <a:t>PhD in Electronic and Information Engineering, PolyU</a:t>
            </a:r>
          </a:p>
          <a:p>
            <a:pPr lvl="1"/>
            <a:r>
              <a:rPr lang="fr-FR" altLang="zh-HK" dirty="0"/>
              <a:t>Principal Lecturer of CPCE, PolyU</a:t>
            </a:r>
          </a:p>
          <a:p>
            <a:pPr lvl="1"/>
            <a:r>
              <a:rPr lang="fr-FR" altLang="zh-HK" dirty="0"/>
              <a:t>Associate Division Head of SEHS, CPCE, PolyU</a:t>
            </a:r>
          </a:p>
          <a:p>
            <a:r>
              <a:rPr lang="fr-FR" altLang="zh-HK" dirty="0"/>
              <a:t>Research Interests:</a:t>
            </a:r>
          </a:p>
          <a:p>
            <a:pPr lvl="1"/>
            <a:r>
              <a:rPr lang="fr-FR" altLang="zh-HK" dirty="0"/>
              <a:t>Image processing, video processing, pattern recognition, artificial intelligence, Integrated circuits, indoor positioning, robotics.</a:t>
            </a:r>
          </a:p>
          <a:p>
            <a:r>
              <a:rPr lang="fr-FR" altLang="zh-HK" dirty="0"/>
              <a:t>Tel: 3746 0237</a:t>
            </a:r>
          </a:p>
          <a:p>
            <a:r>
              <a:rPr lang="fr-FR" altLang="zh-HK" dirty="0"/>
              <a:t>Email: ccjames@cpce-polyu.edu.hk</a:t>
            </a:r>
          </a:p>
          <a:p>
            <a:endParaRPr lang="zh-HK" altLang="en-US" dirty="0"/>
          </a:p>
        </p:txBody>
      </p:sp>
      <p:pic>
        <p:nvPicPr>
          <p:cNvPr id="1026" name="Picture 2" descr="Dr CHAU, Chun-pong James">
            <a:extLst>
              <a:ext uri="{FF2B5EF4-FFF2-40B4-BE49-F238E27FC236}">
                <a16:creationId xmlns:a16="http://schemas.microsoft.com/office/drawing/2014/main" id="{F00AC950-560F-4A49-1ED0-98CB2426B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759" y="115089"/>
            <a:ext cx="3092451" cy="41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一張含有 文字, 螢幕擷取畫面, 藝術, 樣式 的圖片&#10;&#10;自動產生的描述">
            <a:extLst>
              <a:ext uri="{FF2B5EF4-FFF2-40B4-BE49-F238E27FC236}">
                <a16:creationId xmlns:a16="http://schemas.microsoft.com/office/drawing/2014/main" id="{C497F929-F2E9-D66F-00D3-A8767659EA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4" t="26621" r="15829" b="21457"/>
          <a:stretch/>
        </p:blipFill>
        <p:spPr>
          <a:xfrm>
            <a:off x="9587230" y="4344185"/>
            <a:ext cx="1921510" cy="19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02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2841D-45A6-4E1E-8FA1-C5AC77A1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IoT practice – Smart Location IoT kit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85E24A-FC61-4002-BFF6-CBD54BBDE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MCU produced by STMicroelectronics</a:t>
            </a:r>
          </a:p>
          <a:p>
            <a:r>
              <a:rPr lang="en-US" altLang="zh-HK" dirty="0"/>
              <a:t>Modules that integrated with the other components and sensors</a:t>
            </a:r>
          </a:p>
          <a:p>
            <a:r>
              <a:rPr lang="en-US" altLang="zh-HK" dirty="0"/>
              <a:t>Objective: A low-cost </a:t>
            </a:r>
            <a:r>
              <a:rPr lang="en-US" altLang="zh-HK" dirty="0" err="1"/>
              <a:t>WiFI</a:t>
            </a:r>
            <a:r>
              <a:rPr lang="en-US" altLang="zh-HK" dirty="0"/>
              <a:t> microchip with built-in </a:t>
            </a:r>
            <a:r>
              <a:rPr lang="en-US" altLang="zh-HK" dirty="0">
                <a:solidFill>
                  <a:srgbClr val="FF0000"/>
                </a:solidFill>
              </a:rPr>
              <a:t>networking</a:t>
            </a:r>
            <a:r>
              <a:rPr lang="en-US" altLang="zh-HK" dirty="0"/>
              <a:t> software and </a:t>
            </a:r>
            <a:r>
              <a:rPr lang="en-US" altLang="zh-HK" dirty="0">
                <a:solidFill>
                  <a:srgbClr val="FF0000"/>
                </a:solidFill>
              </a:rPr>
              <a:t>microcontroller</a:t>
            </a:r>
            <a:r>
              <a:rPr lang="en-US" altLang="zh-HK" dirty="0"/>
              <a:t> capability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D3E880-99BA-2B08-5A27-13CC5FEC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3786031"/>
            <a:ext cx="933580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53FBFC-6A54-59E2-4ABF-CAFB9340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STMicroelectronics processors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B4CE98-69C0-6BBC-1C18-2EC32700B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Arm Cortex MPUSs</a:t>
            </a:r>
            <a:endParaRPr lang="zh-HK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C092D-33AF-9929-915D-ED5D428E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4" y="1482286"/>
            <a:ext cx="6415087" cy="46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08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B52DD-FE69-5E2D-F44D-55BBAB90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Hardware package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219B89-E040-3DBE-0E3F-5FB2F9372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A73FEF-1913-EBC7-4379-9E0217AEA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"/>
          <a:stretch/>
        </p:blipFill>
        <p:spPr>
          <a:xfrm>
            <a:off x="1047045" y="1385888"/>
            <a:ext cx="10097909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5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199D9-851F-0B76-635B-CC0D7712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Hardware package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0E4FF6-E3EB-24E1-E2C6-A90425672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197B46-6634-E897-F919-7334859E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531989"/>
            <a:ext cx="10002646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65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EEB69-295D-ACB5-713E-50CFCCD7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How to assemble?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DF4933-D78A-9A0B-5B50-26740E81C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5583AE-25D6-D7BF-2ECD-174580F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825625"/>
            <a:ext cx="983117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61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65C2B6-207D-1B42-2F2D-EF01CF84F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Data Analysis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F22D70-7D8E-3D85-F588-3CE13E67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1E9921-202C-4714-D188-D63A1A78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1690688"/>
            <a:ext cx="9735909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7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5B6ED-490C-D22A-CACA-C0707FF5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Data analysis application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7E9DA-12E8-8155-4BE9-23281618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0BF5C-8676-E72D-E83D-F0EC95EEE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1426691"/>
            <a:ext cx="9631119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71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DBA84-1BA9-4A7B-87E1-7CF91A52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HK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Grove environmental sensors</a:t>
            </a: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A4999810-CCA3-48A4-91DA-B212423C4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99611"/>
            <a:ext cx="10929788" cy="267779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9147983-DA51-455B-B033-F33250D28A77}"/>
              </a:ext>
            </a:extLst>
          </p:cNvPr>
          <p:cNvSpPr txBox="1"/>
          <p:nvPr/>
        </p:nvSpPr>
        <p:spPr>
          <a:xfrm>
            <a:off x="1848847" y="5785826"/>
            <a:ext cx="8085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solidFill>
                  <a:schemeClr val="bg1"/>
                </a:solidFill>
              </a:rPr>
              <a:t>The Kit includes sound, temperature and light sensors </a:t>
            </a:r>
            <a:endParaRPr lang="zh-HK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65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062B19-0836-477D-AA56-3E2044559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HK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Grove motion sensors</a:t>
            </a: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CF123D1B-93C3-4434-B01F-B3AA724F9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544393"/>
            <a:ext cx="10929788" cy="338823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17E450-FE3C-4459-9E9D-EE107DB4F59A}"/>
              </a:ext>
            </a:extLst>
          </p:cNvPr>
          <p:cNvSpPr txBox="1"/>
          <p:nvPr/>
        </p:nvSpPr>
        <p:spPr>
          <a:xfrm>
            <a:off x="1843315" y="5870699"/>
            <a:ext cx="8748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solidFill>
                  <a:schemeClr val="bg1"/>
                </a:solidFill>
              </a:rPr>
              <a:t>The Kit includes touch and rotary angle sensors and button</a:t>
            </a:r>
            <a:endParaRPr lang="zh-HK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116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7E73-E8DF-4E8A-953C-11985D03E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HK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Grove wireless modules</a:t>
            </a: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89ECDD47-A946-4DD8-A7A2-802AAB2A9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571718"/>
            <a:ext cx="10929788" cy="33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8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951BE-C87A-821C-CC25-29D422C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Day 1: Wireless IoT Technologies and Applications 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0EB2AF-5599-2381-1DF2-34D3B607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zh-HK" dirty="0"/>
              <a:t>Introduction to IoT</a:t>
            </a:r>
          </a:p>
          <a:p>
            <a:r>
              <a:rPr lang="en-HK" altLang="zh-HK" dirty="0"/>
              <a:t>Wireless IoT communication technologies</a:t>
            </a:r>
          </a:p>
          <a:p>
            <a:r>
              <a:rPr lang="en-HK" altLang="zh-HK" dirty="0"/>
              <a:t>IoT applications in various industries</a:t>
            </a:r>
          </a:p>
          <a:p>
            <a:r>
              <a:rPr lang="en-HK" altLang="zh-HK" dirty="0"/>
              <a:t>IoT device practice</a:t>
            </a:r>
          </a:p>
          <a:p>
            <a:r>
              <a:rPr lang="en-HK" altLang="zh-HK" dirty="0"/>
              <a:t>Conclusion and Q&amp;A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669647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E9BD89-8447-4E08-B475-D4B5150E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HK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Grove user interface modules</a:t>
            </a: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A161BBDF-7909-4208-81BF-6C0BBF3EA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9326"/>
            <a:ext cx="10929788" cy="297836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4618623-E7E4-46AD-9CCB-20F3626B5A12}"/>
              </a:ext>
            </a:extLst>
          </p:cNvPr>
          <p:cNvSpPr txBox="1"/>
          <p:nvPr/>
        </p:nvSpPr>
        <p:spPr>
          <a:xfrm>
            <a:off x="995968" y="5814023"/>
            <a:ext cx="959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solidFill>
                  <a:schemeClr val="bg1"/>
                </a:solidFill>
              </a:rPr>
              <a:t>The Kit includes buzzer, LED, LCD RGB backlight and servo motor </a:t>
            </a:r>
            <a:endParaRPr lang="zh-HK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10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074CA-4347-4708-9CD5-5EAB3EAA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HK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Grove physical sensors</a:t>
            </a: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74723B6D-6D92-4201-A67D-4982B85EE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8625"/>
            <a:ext cx="10929788" cy="27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14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EC00A-4B68-4229-B471-4ADF80F6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155"/>
            <a:ext cx="10713098" cy="1325563"/>
          </a:xfrm>
        </p:spPr>
        <p:txBody>
          <a:bodyPr/>
          <a:lstStyle/>
          <a:p>
            <a:r>
              <a:rPr lang="en-US" altLang="zh-HK" dirty="0"/>
              <a:t>Arduino Integrated Development Environment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E00A1-7659-413F-BFEA-0399F9585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4813"/>
            <a:ext cx="10515600" cy="2278061"/>
          </a:xfrm>
        </p:spPr>
        <p:txBody>
          <a:bodyPr>
            <a:normAutofit/>
          </a:bodyPr>
          <a:lstStyle/>
          <a:p>
            <a:r>
              <a:rPr lang="en-US" altLang="zh-HK" dirty="0"/>
              <a:t>Download latest</a:t>
            </a:r>
            <a:r>
              <a:rPr lang="zh-TW" altLang="en-US" dirty="0"/>
              <a:t> </a:t>
            </a:r>
            <a:r>
              <a:rPr lang="en-US" altLang="zh-TW" dirty="0"/>
              <a:t>IDE</a:t>
            </a:r>
            <a:r>
              <a:rPr lang="zh-TW" altLang="en-US" dirty="0"/>
              <a:t> </a:t>
            </a:r>
            <a:r>
              <a:rPr lang="en-US" altLang="zh-TW" dirty="0"/>
              <a:t>software</a:t>
            </a:r>
            <a:r>
              <a:rPr lang="en-US" altLang="zh-HK" dirty="0"/>
              <a:t> at Arduino.cc: </a:t>
            </a:r>
            <a:r>
              <a:rPr lang="en-US" altLang="zh-HK" dirty="0">
                <a:hlinkClick r:id="rId2"/>
              </a:rPr>
              <a:t>https://arduino.cc/</a:t>
            </a:r>
            <a:endParaRPr lang="en-US" altLang="zh-HK" dirty="0"/>
          </a:p>
          <a:p>
            <a:r>
              <a:rPr lang="en-US" altLang="zh-HK" dirty="0"/>
              <a:t> Unzip the file to an appropriate location</a:t>
            </a:r>
          </a:p>
          <a:p>
            <a:r>
              <a:rPr lang="en-US" altLang="zh-HK" dirty="0"/>
              <a:t>Run Arduino.exe</a:t>
            </a:r>
          </a:p>
          <a:p>
            <a:endParaRPr lang="zh-HK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11933A-104A-EAC6-7857-B1C365D06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62" y="1118133"/>
            <a:ext cx="5932201" cy="30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84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1AFCC87-F2D1-DA16-692C-C1E3246C3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656" y="829858"/>
            <a:ext cx="6729875" cy="602814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96B70A-09EB-41C0-A5B7-C466BAC2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Arduino IDE</a:t>
            </a:r>
            <a:endParaRPr lang="zh-HK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0F0140-EF46-45AE-8FF5-4F9ABB55CB11}"/>
              </a:ext>
            </a:extLst>
          </p:cNvPr>
          <p:cNvSpPr txBox="1"/>
          <p:nvPr/>
        </p:nvSpPr>
        <p:spPr>
          <a:xfrm>
            <a:off x="9405257" y="138093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Menu</a:t>
            </a:r>
            <a:endParaRPr lang="zh-HK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241388-0C20-4CDC-B285-D102E5B3B203}"/>
              </a:ext>
            </a:extLst>
          </p:cNvPr>
          <p:cNvSpPr txBox="1"/>
          <p:nvPr/>
        </p:nvSpPr>
        <p:spPr>
          <a:xfrm>
            <a:off x="9405257" y="324433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Editing area</a:t>
            </a:r>
            <a:endParaRPr lang="zh-HK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3B98EF9-5708-4C97-99CF-5C4D2C77F3FB}"/>
              </a:ext>
            </a:extLst>
          </p:cNvPr>
          <p:cNvSpPr txBox="1"/>
          <p:nvPr/>
        </p:nvSpPr>
        <p:spPr>
          <a:xfrm>
            <a:off x="9405257" y="5691674"/>
            <a:ext cx="147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chemeClr val="bg1"/>
                </a:solidFill>
              </a:rPr>
              <a:t>Message area</a:t>
            </a:r>
            <a:endParaRPr lang="zh-HK" altLang="en-US" dirty="0">
              <a:solidFill>
                <a:schemeClr val="bg1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9E4BCBE-290D-49B8-8E55-950C80DCCB79}"/>
              </a:ext>
            </a:extLst>
          </p:cNvPr>
          <p:cNvCxnSpPr/>
          <p:nvPr/>
        </p:nvCxnSpPr>
        <p:spPr>
          <a:xfrm flipH="1" flipV="1">
            <a:off x="5822302" y="1194318"/>
            <a:ext cx="3396343" cy="371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94B55E4-C9C7-4779-9F9D-D0AD507D6623}"/>
              </a:ext>
            </a:extLst>
          </p:cNvPr>
          <p:cNvCxnSpPr/>
          <p:nvPr/>
        </p:nvCxnSpPr>
        <p:spPr>
          <a:xfrm flipH="1">
            <a:off x="7053943" y="3429000"/>
            <a:ext cx="2202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C4EB360-6535-42A3-89B3-BA3AE4CF7B08}"/>
              </a:ext>
            </a:extLst>
          </p:cNvPr>
          <p:cNvCxnSpPr/>
          <p:nvPr/>
        </p:nvCxnSpPr>
        <p:spPr>
          <a:xfrm flipH="1">
            <a:off x="8192278" y="5876340"/>
            <a:ext cx="1026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950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680630-90D7-460D-9DBC-1C391948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Arduino program structure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660CCF-5B53-4B09-9883-FDBDD8E16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An Arduino program is known as </a:t>
            </a:r>
            <a:r>
              <a:rPr lang="en-US" altLang="zh-HK" dirty="0">
                <a:solidFill>
                  <a:srgbClr val="FF0000"/>
                </a:solidFill>
              </a:rPr>
              <a:t>sketch</a:t>
            </a:r>
            <a:r>
              <a:rPr lang="en-US" altLang="zh-HK" dirty="0"/>
              <a:t>.</a:t>
            </a:r>
          </a:p>
          <a:p>
            <a:r>
              <a:rPr lang="en-US" altLang="zh-HK" dirty="0"/>
              <a:t>It consists of two parts</a:t>
            </a:r>
          </a:p>
          <a:p>
            <a:pPr lvl="1"/>
            <a:r>
              <a:rPr lang="en-US" altLang="zh-HK" b="1" dirty="0">
                <a:solidFill>
                  <a:srgbClr val="FF0000"/>
                </a:solidFill>
              </a:rPr>
              <a:t>Setup</a:t>
            </a:r>
            <a:r>
              <a:rPr lang="en-US" altLang="zh-HK" b="1" dirty="0"/>
              <a:t> function</a:t>
            </a:r>
            <a:r>
              <a:rPr lang="en-US" altLang="zh-HK" dirty="0"/>
              <a:t>: it contains a set of instructions for the Arduino to execute once only, each time it is reset or turned on.</a:t>
            </a:r>
          </a:p>
          <a:p>
            <a:pPr lvl="1"/>
            <a:r>
              <a:rPr lang="en-US" altLang="zh-HK" b="1" dirty="0">
                <a:solidFill>
                  <a:srgbClr val="FF0000"/>
                </a:solidFill>
              </a:rPr>
              <a:t>Loop</a:t>
            </a:r>
            <a:r>
              <a:rPr lang="en-US" altLang="zh-HK" b="1" dirty="0"/>
              <a:t> function</a:t>
            </a:r>
            <a:r>
              <a:rPr lang="en-US" altLang="zh-HK" dirty="0"/>
              <a:t>: it tell the Arduino to execute an instruction over and over until the power is shut off or the reset button is pressed.</a:t>
            </a:r>
          </a:p>
          <a:p>
            <a:pPr lvl="2"/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58453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6B532-447B-E250-EF4F-1356B4A3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Configuration for Arduino ide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8E163-9336-D700-406B-E5E88584B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656" y="1967431"/>
            <a:ext cx="5182205" cy="3695136"/>
          </a:xfrm>
        </p:spPr>
        <p:txBody>
          <a:bodyPr>
            <a:normAutofit fontScale="92500"/>
          </a:bodyPr>
          <a:lstStyle/>
          <a:p>
            <a:r>
              <a:rPr lang="en-US" altLang="zh-HK" dirty="0"/>
              <a:t>Steps:</a:t>
            </a:r>
          </a:p>
          <a:p>
            <a:pPr lvl="1">
              <a:buFont typeface="+mj-lt"/>
              <a:buAutoNum type="arabicPeriod"/>
            </a:pP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Start the </a:t>
            </a:r>
            <a:r>
              <a:rPr lang="en-US" altLang="zh-HK" b="1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Arduino IDE</a:t>
            </a: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 and open the </a:t>
            </a:r>
            <a:r>
              <a:rPr lang="en-US" altLang="zh-HK" b="1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Preferences</a:t>
            </a: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 window </a:t>
            </a:r>
            <a:r>
              <a:rPr lang="en-US" altLang="zh-HK" dirty="0">
                <a:solidFill>
                  <a:schemeClr val="tx2">
                    <a:lumMod val="90000"/>
                  </a:schemeClr>
                </a:solidFill>
                <a:latin typeface="Noto serif" panose="020B0604020202020204" pitchFamily="18" charset="0"/>
              </a:rPr>
              <a:t>under the File menu</a:t>
            </a: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 Enter the following URL into the </a:t>
            </a:r>
            <a:r>
              <a:rPr lang="en-US" altLang="zh-HK" b="1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Additional Board Manager</a:t>
            </a: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 URLs field: </a:t>
            </a:r>
            <a:r>
              <a:rPr lang="en-US" altLang="zh-HK" b="0" i="0" u="sng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https://raw.githubusercontent.com/espressif/arduino-esp32/ghpages/package_esp32_index.json</a:t>
            </a:r>
          </a:p>
          <a:p>
            <a:pPr lvl="1">
              <a:buFont typeface="+mj-lt"/>
              <a:buAutoNum type="arabicPeriod"/>
            </a:pPr>
            <a:endParaRPr lang="en-US" altLang="zh-HK" b="0" i="0" dirty="0">
              <a:solidFill>
                <a:schemeClr val="tx2">
                  <a:lumMod val="90000"/>
                </a:schemeClr>
              </a:solidFill>
              <a:effectLst/>
              <a:latin typeface="Noto serif" panose="020B06040202020202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C414A7-F82B-2172-2E0C-289283C0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33" y="1247775"/>
            <a:ext cx="5732146" cy="5134448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7438765F-83F4-F336-A25A-285E902AB2D9}"/>
              </a:ext>
            </a:extLst>
          </p:cNvPr>
          <p:cNvSpPr/>
          <p:nvPr/>
        </p:nvSpPr>
        <p:spPr>
          <a:xfrm>
            <a:off x="7827568" y="4754221"/>
            <a:ext cx="3414365" cy="25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2048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6B532-447B-E250-EF4F-1356B4A3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Configuration for Arduino ide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8E163-9336-D700-406B-E5E88584B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82205" cy="3695136"/>
          </a:xfrm>
        </p:spPr>
        <p:txBody>
          <a:bodyPr>
            <a:normAutofit/>
          </a:bodyPr>
          <a:lstStyle/>
          <a:p>
            <a:r>
              <a:rPr lang="en-US" altLang="zh-HK" dirty="0"/>
              <a:t>Steps: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Open Boards Manager install the ESP32 Dev Module, version 2.0.16</a:t>
            </a:r>
          </a:p>
          <a:p>
            <a:pPr marL="800100" lvl="1" indent="-342900">
              <a:buFont typeface="+mj-lt"/>
              <a:buAutoNum type="arabicPeriod" startAt="3"/>
            </a:pPr>
            <a:endParaRPr lang="zh-HK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1BC43C-ECDF-82B9-5E1E-3EC28956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38827"/>
            <a:ext cx="5527308" cy="4950968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D1619CB6-C1D5-B735-CF86-CAFD45F0ACAD}"/>
              </a:ext>
            </a:extLst>
          </p:cNvPr>
          <p:cNvSpPr/>
          <p:nvPr/>
        </p:nvSpPr>
        <p:spPr>
          <a:xfrm>
            <a:off x="6972300" y="1571625"/>
            <a:ext cx="1657350" cy="414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0D04F11-4A32-6017-4327-F01A5CF52C7D}"/>
              </a:ext>
            </a:extLst>
          </p:cNvPr>
          <p:cNvSpPr/>
          <p:nvPr/>
        </p:nvSpPr>
        <p:spPr>
          <a:xfrm>
            <a:off x="6567486" y="3368734"/>
            <a:ext cx="2247901" cy="414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72108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59619-A2ED-E875-30E2-D7D3056F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379"/>
            <a:ext cx="10515600" cy="971551"/>
          </a:xfrm>
        </p:spPr>
        <p:txBody>
          <a:bodyPr/>
          <a:lstStyle/>
          <a:p>
            <a:r>
              <a:rPr lang="en-US" altLang="zh-HK" dirty="0"/>
              <a:t>Configuration for Arduino ide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158F68-1A3B-C254-75B1-6F692929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3" y="1057965"/>
            <a:ext cx="5333842" cy="47776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A32C3C-45CD-5925-07F2-6B448BD8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057964"/>
            <a:ext cx="6037427" cy="477767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77BB3A51-65C0-31A7-9833-6F68990FE187}"/>
              </a:ext>
            </a:extLst>
          </p:cNvPr>
          <p:cNvSpPr/>
          <p:nvPr/>
        </p:nvSpPr>
        <p:spPr>
          <a:xfrm>
            <a:off x="4129087" y="5154662"/>
            <a:ext cx="1528763" cy="414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FCA72F9-7E48-1262-204B-1CE91E98B004}"/>
              </a:ext>
            </a:extLst>
          </p:cNvPr>
          <p:cNvSpPr/>
          <p:nvPr/>
        </p:nvSpPr>
        <p:spPr>
          <a:xfrm>
            <a:off x="6481761" y="4183112"/>
            <a:ext cx="1633539" cy="971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0FD4F02-D12C-B3BF-ADF0-782DBF80E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115" y="5835639"/>
            <a:ext cx="4648849" cy="962159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0D959020-447D-70BF-D192-1FAFF4B3434E}"/>
              </a:ext>
            </a:extLst>
          </p:cNvPr>
          <p:cNvSpPr/>
          <p:nvPr/>
        </p:nvSpPr>
        <p:spPr>
          <a:xfrm>
            <a:off x="5769767" y="6392055"/>
            <a:ext cx="1528763" cy="414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8356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AEAD2CF-2E65-7F8B-C8B5-AF464A6B9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36" y="1151630"/>
            <a:ext cx="7025028" cy="555920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E59619-A2ED-E875-30E2-D7D3056F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379"/>
            <a:ext cx="10515600" cy="971551"/>
          </a:xfrm>
        </p:spPr>
        <p:txBody>
          <a:bodyPr/>
          <a:lstStyle/>
          <a:p>
            <a:r>
              <a:rPr lang="en-US" altLang="zh-HK" dirty="0"/>
              <a:t>Configuration for Arduino ide</a:t>
            </a:r>
            <a:endParaRPr lang="zh-HK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7BB3A51-65C0-31A7-9833-6F68990FE187}"/>
              </a:ext>
            </a:extLst>
          </p:cNvPr>
          <p:cNvSpPr/>
          <p:nvPr/>
        </p:nvSpPr>
        <p:spPr>
          <a:xfrm>
            <a:off x="3157537" y="1497062"/>
            <a:ext cx="1528763" cy="414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7706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6B532-447B-E250-EF4F-1356B4A3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Configuration for Arduino ide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8E163-9336-D700-406B-E5E88584B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182205" cy="3695136"/>
          </a:xfrm>
        </p:spPr>
        <p:txBody>
          <a:bodyPr>
            <a:normAutofit/>
          </a:bodyPr>
          <a:lstStyle/>
          <a:p>
            <a:r>
              <a:rPr lang="en-US" altLang="zh-HK" dirty="0"/>
              <a:t>Steps: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Open Mange Libraries from the Sketch | Include Library menu and install the following libraries</a:t>
            </a:r>
          </a:p>
          <a:p>
            <a:pPr lvl="2"/>
            <a:r>
              <a:rPr lang="en-US" altLang="zh-HK" b="0" i="0" dirty="0" err="1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NTPClient</a:t>
            </a: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 by Fabrice Weinberg Version </a:t>
            </a:r>
            <a:r>
              <a:rPr lang="en-US" altLang="zh-HK" b="0" i="0" u="sng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3.2.1</a:t>
            </a:r>
          </a:p>
          <a:p>
            <a:pPr lvl="2"/>
            <a:r>
              <a:rPr lang="en-US" altLang="zh-HK" b="0" i="0" dirty="0" err="1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Arduniojson</a:t>
            </a: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 by Benoit </a:t>
            </a:r>
            <a:r>
              <a:rPr lang="en-US" altLang="zh-HK" b="0" i="0" dirty="0" err="1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Blanchon</a:t>
            </a: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 Version </a:t>
            </a:r>
            <a:r>
              <a:rPr lang="en-US" altLang="zh-HK" b="0" i="0" u="sng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6.19.4</a:t>
            </a:r>
            <a:endParaRPr lang="en-US" altLang="zh-HK" u="sng" dirty="0">
              <a:solidFill>
                <a:schemeClr val="tx2">
                  <a:lumMod val="90000"/>
                </a:schemeClr>
              </a:solidFill>
              <a:latin typeface="Noto serif" panose="020B0604020202020204" pitchFamily="18" charset="0"/>
            </a:endParaRPr>
          </a:p>
          <a:p>
            <a:pPr lvl="2"/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ESP32Time </a:t>
            </a:r>
            <a:r>
              <a:rPr lang="en-US" altLang="zh-HK" b="0" i="0" u="sng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2.0.0</a:t>
            </a: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 by </a:t>
            </a:r>
            <a:r>
              <a:rPr lang="en-US" altLang="zh-HK" b="0" i="0" dirty="0" err="1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fblego</a:t>
            </a:r>
            <a:r>
              <a:rPr lang="en-US" altLang="zh-HK" b="0" i="0" dirty="0">
                <a:solidFill>
                  <a:schemeClr val="tx2">
                    <a:lumMod val="90000"/>
                  </a:schemeClr>
                </a:solidFill>
                <a:effectLst/>
                <a:latin typeface="Noto serif" panose="020B0604020202020204" pitchFamily="18" charset="0"/>
              </a:rPr>
              <a:t> Version</a:t>
            </a:r>
          </a:p>
          <a:p>
            <a:pPr marL="800100" lvl="1" indent="-342900">
              <a:buFont typeface="+mj-lt"/>
              <a:buAutoNum type="arabicPeriod" startAt="4"/>
            </a:pP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05027A-D732-0718-E7E8-796E2A0E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9096"/>
            <a:ext cx="5976008" cy="472907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34A1C72A-EE35-A2BC-C1B2-2BF384A41100}"/>
              </a:ext>
            </a:extLst>
          </p:cNvPr>
          <p:cNvSpPr/>
          <p:nvPr/>
        </p:nvSpPr>
        <p:spPr>
          <a:xfrm>
            <a:off x="6096000" y="2297162"/>
            <a:ext cx="1862138" cy="403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FF27AF4-8FFE-9876-9DFF-26A69DDF0F74}"/>
              </a:ext>
            </a:extLst>
          </p:cNvPr>
          <p:cNvSpPr/>
          <p:nvPr/>
        </p:nvSpPr>
        <p:spPr>
          <a:xfrm>
            <a:off x="6343650" y="3712721"/>
            <a:ext cx="1385888" cy="403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4149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4D639-1438-43A2-8D2C-DBFAD788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What is Internet of Things (IOT)?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E845E8-69C1-46A9-A613-B85BEB01D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855"/>
            <a:ext cx="10974027" cy="4639108"/>
          </a:xfrm>
        </p:spPr>
        <p:txBody>
          <a:bodyPr>
            <a:normAutofit lnSpcReduction="10000"/>
          </a:bodyPr>
          <a:lstStyle/>
          <a:p>
            <a:r>
              <a:rPr lang="en-US" altLang="zh-HK" dirty="0"/>
              <a:t>It means things can connect to </a:t>
            </a:r>
            <a:r>
              <a:rPr lang="en-US" altLang="zh-HK" dirty="0">
                <a:solidFill>
                  <a:srgbClr val="FF0000"/>
                </a:solidFill>
              </a:rPr>
              <a:t>Internet</a:t>
            </a:r>
            <a:r>
              <a:rPr lang="en-US" altLang="zh-HK" dirty="0"/>
              <a:t>.</a:t>
            </a:r>
          </a:p>
          <a:p>
            <a:pPr lvl="1"/>
            <a:r>
              <a:rPr lang="en-US" altLang="zh-HK" dirty="0"/>
              <a:t>How? Through the control of computer systems</a:t>
            </a:r>
          </a:p>
          <a:p>
            <a:r>
              <a:rPr lang="en-US" altLang="zh-HK" dirty="0"/>
              <a:t>Many companies starts developing their products in IOT</a:t>
            </a:r>
          </a:p>
          <a:p>
            <a:pPr lvl="1"/>
            <a:r>
              <a:rPr lang="en-US" altLang="zh-HK" dirty="0"/>
              <a:t>Intel, IBM, Microsoft, ARM, CISCO…</a:t>
            </a:r>
          </a:p>
          <a:p>
            <a:pPr lvl="1"/>
            <a:r>
              <a:rPr lang="en-US" altLang="zh-HK" dirty="0"/>
              <a:t>In 2023, over 13 billion devices are </a:t>
            </a:r>
          </a:p>
          <a:p>
            <a:pPr marL="457200" lvl="1" indent="0">
              <a:buNone/>
            </a:pPr>
            <a:r>
              <a:rPr lang="en-US" altLang="zh-HK" dirty="0"/>
              <a:t>connected to Internet.</a:t>
            </a:r>
          </a:p>
          <a:p>
            <a:r>
              <a:rPr lang="en-US" altLang="zh-HK" dirty="0"/>
              <a:t>Major technologies:</a:t>
            </a:r>
          </a:p>
          <a:p>
            <a:pPr lvl="1"/>
            <a:r>
              <a:rPr lang="en-US" altLang="zh-HK" dirty="0"/>
              <a:t>Embedded systems</a:t>
            </a:r>
          </a:p>
          <a:p>
            <a:pPr lvl="1"/>
            <a:r>
              <a:rPr lang="en-US" altLang="zh-HK" dirty="0"/>
              <a:t>Big data</a:t>
            </a:r>
          </a:p>
          <a:p>
            <a:pPr lvl="1"/>
            <a:r>
              <a:rPr lang="en-US" altLang="zh-HK" dirty="0"/>
              <a:t>RFID</a:t>
            </a:r>
          </a:p>
          <a:p>
            <a:pPr lvl="1"/>
            <a:r>
              <a:rPr lang="en-US" altLang="zh-HK" dirty="0"/>
              <a:t>Sensors</a:t>
            </a:r>
          </a:p>
          <a:p>
            <a:pPr lvl="1"/>
            <a:r>
              <a:rPr lang="en-US" altLang="zh-HK" dirty="0"/>
              <a:t>Actuators</a:t>
            </a:r>
            <a:endParaRPr lang="zh-HK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B67E0F-9170-20B3-FC07-6D9E2B08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731" y="2863418"/>
            <a:ext cx="4784496" cy="35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EBE1E5-8467-397F-01BD-1BB704A1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Resource management using </a:t>
            </a:r>
            <a:r>
              <a:rPr lang="en-US" altLang="zh-HK" dirty="0" err="1"/>
              <a:t>Github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094957-9C7E-8EFE-530E-960BDB5C7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The resources can be assessed in </a:t>
            </a:r>
          </a:p>
          <a:p>
            <a:pPr marL="0" indent="0">
              <a:buNone/>
            </a:pPr>
            <a:r>
              <a:rPr lang="fr-FR" altLang="zh-HK" dirty="0">
                <a:hlinkClick r:id="rId2"/>
              </a:rPr>
              <a:t>https://github.com/jameschau2014/IoTplatform</a:t>
            </a:r>
            <a:endParaRPr lang="fr-FR" altLang="zh-HK" dirty="0"/>
          </a:p>
          <a:p>
            <a:r>
              <a:rPr lang="fr-FR" altLang="zh-HK" dirty="0"/>
              <a:t>Download aLocAiRTLTH.zip, unzip it to the document-&gt;A</a:t>
            </a:r>
            <a:r>
              <a:rPr lang="en-US" altLang="zh-HK" dirty="0" err="1"/>
              <a:t>rduino</a:t>
            </a:r>
            <a:r>
              <a:rPr lang="en-US" altLang="zh-HK" dirty="0"/>
              <a:t> folder</a:t>
            </a:r>
          </a:p>
          <a:p>
            <a:r>
              <a:rPr lang="en-US" altLang="zh-HK" dirty="0"/>
              <a:t>Open the </a:t>
            </a:r>
            <a:r>
              <a:rPr lang="en-US" altLang="zh-HK" dirty="0" err="1"/>
              <a:t>aLocAiRTLTH_VTC.ino</a:t>
            </a:r>
            <a:r>
              <a:rPr lang="en-US" altLang="zh-HK" dirty="0"/>
              <a:t> in the Arduino IDE</a:t>
            </a:r>
          </a:p>
          <a:p>
            <a:r>
              <a:rPr lang="en-US" altLang="zh-HK" dirty="0"/>
              <a:t>Connect the STEM board to the computer via the USB cable and set the appropriate COM port in the Arduino IDE.</a:t>
            </a:r>
          </a:p>
          <a:p>
            <a:r>
              <a:rPr lang="en-US" altLang="zh-HK" dirty="0"/>
              <a:t>Press the Verify button to compile the programs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520759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EBE1E5-8467-397F-01BD-1BB704A1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Resource management using </a:t>
            </a:r>
            <a:r>
              <a:rPr lang="en-US" altLang="zh-HK" dirty="0" err="1"/>
              <a:t>Github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094957-9C7E-8EFE-530E-960BDB5C7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The resources can be assessed in </a:t>
            </a:r>
          </a:p>
          <a:p>
            <a:pPr marL="0" indent="0">
              <a:buNone/>
            </a:pPr>
            <a:r>
              <a:rPr lang="fr-FR" altLang="zh-HK" dirty="0">
                <a:hlinkClick r:id="rId2"/>
              </a:rPr>
              <a:t>https://github.com/jameschau2014/IoTplatform</a:t>
            </a:r>
            <a:endParaRPr lang="fr-FR" altLang="zh-HK" dirty="0"/>
          </a:p>
          <a:p>
            <a:r>
              <a:rPr lang="fr-FR" altLang="zh-HK" dirty="0"/>
              <a:t>Download aLocAiRTLTH.zip, unzip it to the document-&gt;A</a:t>
            </a:r>
            <a:r>
              <a:rPr lang="en-US" altLang="zh-HK" dirty="0" err="1"/>
              <a:t>rduino</a:t>
            </a:r>
            <a:r>
              <a:rPr lang="en-US" altLang="zh-HK" dirty="0"/>
              <a:t> folder</a:t>
            </a:r>
          </a:p>
          <a:p>
            <a:r>
              <a:rPr lang="en-US" altLang="zh-HK" dirty="0"/>
              <a:t>Open the </a:t>
            </a:r>
            <a:r>
              <a:rPr lang="en-US" altLang="zh-HK" dirty="0" err="1"/>
              <a:t>aLocAiRTLTH_VTC.ino</a:t>
            </a:r>
            <a:r>
              <a:rPr lang="en-US" altLang="zh-HK" dirty="0"/>
              <a:t> in the Arduino IDE</a:t>
            </a:r>
          </a:p>
          <a:p>
            <a:r>
              <a:rPr lang="en-US" altLang="zh-HK" dirty="0"/>
              <a:t>Connect the STEM board to the computer via the USB cable and set the appropriate COM port in the Arduino IDE.</a:t>
            </a:r>
          </a:p>
          <a:p>
            <a:r>
              <a:rPr lang="en-US" altLang="zh-HK" dirty="0"/>
              <a:t>Press the Verify button to compile the programs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6B4083-D1B0-413A-05AE-FCCF9B6D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3" y="32863"/>
            <a:ext cx="12060333" cy="6792273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5766AE57-5A03-DA57-A2AE-69F614C38B9E}"/>
              </a:ext>
            </a:extLst>
          </p:cNvPr>
          <p:cNvSpPr/>
          <p:nvPr/>
        </p:nvSpPr>
        <p:spPr>
          <a:xfrm>
            <a:off x="6095999" y="3025823"/>
            <a:ext cx="1862138" cy="403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19504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21125-9A7E-5CA0-111D-CB51F487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Compile and upload the program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57D399-D10C-8B91-AE79-02EC9158E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66" y="1754956"/>
            <a:ext cx="8412630" cy="4737919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547C1257-6D97-FB39-09E8-99556A5ADAC1}"/>
              </a:ext>
            </a:extLst>
          </p:cNvPr>
          <p:cNvSpPr/>
          <p:nvPr/>
        </p:nvSpPr>
        <p:spPr>
          <a:xfrm>
            <a:off x="1610566" y="2097137"/>
            <a:ext cx="400051" cy="3317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70233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A8D9B-A7A3-F095-B5D3-4F2381E0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9A63B-495D-38F2-DFBF-811194233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D52949-B3B7-2C7E-7306-03E10D12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32863"/>
            <a:ext cx="12060333" cy="6792273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59E70972-82A4-2A5C-6609-9D7CAA57D24D}"/>
              </a:ext>
            </a:extLst>
          </p:cNvPr>
          <p:cNvSpPr/>
          <p:nvPr/>
        </p:nvSpPr>
        <p:spPr>
          <a:xfrm>
            <a:off x="438149" y="515168"/>
            <a:ext cx="400051" cy="3317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爆炸: 八角 6">
            <a:extLst>
              <a:ext uri="{FF2B5EF4-FFF2-40B4-BE49-F238E27FC236}">
                <a16:creationId xmlns:a16="http://schemas.microsoft.com/office/drawing/2014/main" id="{FB599A7D-5442-D867-5762-C1CCFB100257}"/>
              </a:ext>
            </a:extLst>
          </p:cNvPr>
          <p:cNvSpPr/>
          <p:nvPr/>
        </p:nvSpPr>
        <p:spPr>
          <a:xfrm>
            <a:off x="8615362" y="4772025"/>
            <a:ext cx="2738437" cy="142875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Success!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247689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75847-C99D-A949-D434-E25B2F064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WiFi</a:t>
            </a:r>
            <a:r>
              <a:rPr lang="en-US" altLang="zh-HK" dirty="0"/>
              <a:t> Connection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40E559-C004-21AC-8DBC-6D94B168C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In the source code </a:t>
            </a:r>
            <a:r>
              <a:rPr lang="en-US" altLang="zh-HK" dirty="0" err="1"/>
              <a:t>aLocAiRTLTH_VTC.ino</a:t>
            </a:r>
            <a:r>
              <a:rPr lang="en-US" altLang="zh-HK" dirty="0"/>
              <a:t>, find line 444 and 445, change your </a:t>
            </a:r>
            <a:r>
              <a:rPr lang="en-US" altLang="zh-HK" dirty="0" err="1"/>
              <a:t>WiFi</a:t>
            </a:r>
            <a:r>
              <a:rPr lang="en-US" altLang="zh-HK" dirty="0"/>
              <a:t> access SSID and password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CCA62B4-2351-83CB-8394-E7770A7F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94" y="2988858"/>
            <a:ext cx="9426932" cy="239752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821EDFA-63B7-8868-90FE-1CCC3D72B7BE}"/>
              </a:ext>
            </a:extLst>
          </p:cNvPr>
          <p:cNvSpPr/>
          <p:nvPr/>
        </p:nvSpPr>
        <p:spPr>
          <a:xfrm>
            <a:off x="838200" y="4854624"/>
            <a:ext cx="5257800" cy="6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9737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4EDB4-C959-7F1F-DBC1-4945C944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Sensor connection and result display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F136B0-884D-7B65-28E6-86C528452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Connect CO2 or TEMP sensor to any port on the board via the cable</a:t>
            </a:r>
          </a:p>
          <a:p>
            <a:r>
              <a:rPr lang="en-US" altLang="zh-HK" dirty="0"/>
              <a:t>Reset the STEM board by pressing the red button</a:t>
            </a:r>
          </a:p>
          <a:p>
            <a:r>
              <a:rPr lang="en-US" altLang="zh-HK" dirty="0"/>
              <a:t>Open the Serial Monitor in the Tools Menu and set the baud rate to 115200</a:t>
            </a:r>
          </a:p>
          <a:p>
            <a:r>
              <a:rPr lang="en-US" altLang="zh-HK" dirty="0"/>
              <a:t>The result can be displayed on the Serial Monitor</a:t>
            </a:r>
          </a:p>
          <a:p>
            <a:r>
              <a:rPr lang="en-US" altLang="zh-HK" dirty="0"/>
              <a:t>Notice that the Air quality will be displayed on the onboard OLED display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17037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CA3608-EAFC-E0C1-C2A3-E603F608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7FD42F-01A0-830F-C73E-F30A9B1A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DA5D43-0B03-1133-E256-0DBF541B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32863"/>
            <a:ext cx="12060333" cy="6792273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4696087-E28E-86EA-A129-3BFFFD433176}"/>
              </a:ext>
            </a:extLst>
          </p:cNvPr>
          <p:cNvSpPr/>
          <p:nvPr/>
        </p:nvSpPr>
        <p:spPr>
          <a:xfrm>
            <a:off x="323850" y="5843613"/>
            <a:ext cx="5257800" cy="6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64309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2FF344-FD3F-F6E5-8CC5-5646EBC8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66" y="3126064"/>
            <a:ext cx="7826418" cy="23700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E6F199-88B3-9E7F-696D-8A5B9D30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Test the data logging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C088E3-CC0A-CECE-45D5-9601A102E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85455"/>
            <a:ext cx="10353762" cy="4105426"/>
          </a:xfrm>
        </p:spPr>
        <p:txBody>
          <a:bodyPr/>
          <a:lstStyle/>
          <a:p>
            <a:r>
              <a:rPr lang="en-US" altLang="zh-HK" dirty="0"/>
              <a:t>Modify the code in</a:t>
            </a:r>
            <a:r>
              <a:rPr lang="zh-TW" altLang="en-US" dirty="0"/>
              <a:t> </a:t>
            </a:r>
            <a:r>
              <a:rPr lang="en-US" altLang="zh-TW" dirty="0"/>
              <a:t>line</a:t>
            </a:r>
            <a:r>
              <a:rPr lang="zh-TW" altLang="en-US" dirty="0"/>
              <a:t> </a:t>
            </a:r>
            <a:r>
              <a:rPr lang="en-US" altLang="zh-TW" dirty="0"/>
              <a:t>102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SHTC3_Test.ino,</a:t>
            </a:r>
            <a:r>
              <a:rPr lang="en-US" altLang="zh-HK" dirty="0"/>
              <a:t> “</a:t>
            </a:r>
            <a:r>
              <a:rPr lang="en-HK" altLang="zh-HK" dirty="0" err="1"/>
              <a:t>client.print</a:t>
            </a:r>
            <a:r>
              <a:rPr lang="en-HK" altLang="zh-HK" dirty="0"/>
              <a:t>(String("GET /</a:t>
            </a:r>
            <a:r>
              <a:rPr lang="en-HK" altLang="zh-HK" dirty="0" err="1"/>
              <a:t>dweet</a:t>
            </a:r>
            <a:r>
              <a:rPr lang="en-HK" altLang="zh-HK" dirty="0"/>
              <a:t>/for/</a:t>
            </a:r>
            <a:r>
              <a:rPr lang="en-HK" altLang="zh-HK" dirty="0">
                <a:solidFill>
                  <a:srgbClr val="FF0000"/>
                </a:solidFill>
              </a:rPr>
              <a:t>myesp8266</a:t>
            </a:r>
            <a:r>
              <a:rPr lang="en-HK" altLang="zh-HK" dirty="0"/>
              <a:t>?temperature=")…” into “</a:t>
            </a:r>
            <a:r>
              <a:rPr lang="en-HK" altLang="zh-HK" dirty="0" err="1"/>
              <a:t>client.print</a:t>
            </a:r>
            <a:r>
              <a:rPr lang="en-HK" altLang="zh-HK" dirty="0"/>
              <a:t>(String("GET /</a:t>
            </a:r>
            <a:r>
              <a:rPr lang="en-HK" altLang="zh-HK" dirty="0" err="1"/>
              <a:t>dweet</a:t>
            </a:r>
            <a:r>
              <a:rPr lang="en-HK" altLang="zh-HK" dirty="0"/>
              <a:t>/for/</a:t>
            </a:r>
            <a:r>
              <a:rPr lang="en-HK" altLang="zh-HK" dirty="0" err="1">
                <a:solidFill>
                  <a:srgbClr val="FF0000"/>
                </a:solidFill>
              </a:rPr>
              <a:t>your_name</a:t>
            </a:r>
            <a:r>
              <a:rPr lang="en-HK" altLang="zh-HK" dirty="0" err="1"/>
              <a:t>?temperature</a:t>
            </a:r>
            <a:r>
              <a:rPr lang="en-HK" altLang="zh-HK" dirty="0"/>
              <a:t>=")”</a:t>
            </a:r>
            <a:endParaRPr lang="zh-HK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A6C001B-093B-CA79-5933-D6B3174C97E6}"/>
              </a:ext>
            </a:extLst>
          </p:cNvPr>
          <p:cNvSpPr/>
          <p:nvPr/>
        </p:nvSpPr>
        <p:spPr>
          <a:xfrm>
            <a:off x="5738484" y="4135878"/>
            <a:ext cx="1147762" cy="350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77032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D41C-FD05-BC9E-1BF2-B9C10FF4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Test the data logging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5F0C-3524-F644-A211-DFAD488C4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your logged data by assessing: </a:t>
            </a:r>
            <a:r>
              <a:rPr lang="en-US" dirty="0">
                <a:hlinkClick r:id="rId2"/>
              </a:rPr>
              <a:t>https://dweet.io/get/latest/dweet/for/your_name</a:t>
            </a:r>
            <a:r>
              <a:rPr lang="en-US" dirty="0"/>
              <a:t>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3AB24E-CC62-FCDA-0C2E-1D26D2F8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997" y="2961940"/>
            <a:ext cx="6109057" cy="302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42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3C80-6D44-4520-AE50-FADA08F6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data in dash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652E3-9E02-CB4E-B6FF-22E449064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111562"/>
            <a:ext cx="10353762" cy="3695136"/>
          </a:xfrm>
        </p:spPr>
        <p:txBody>
          <a:bodyPr/>
          <a:lstStyle/>
          <a:p>
            <a:r>
              <a:rPr lang="en-US" dirty="0"/>
              <a:t>Access: </a:t>
            </a:r>
            <a:r>
              <a:rPr lang="en-US" dirty="0">
                <a:hlinkClick r:id="rId2"/>
              </a:rPr>
              <a:t>https://dweet.io/follow/james_chau_2024</a:t>
            </a:r>
            <a:r>
              <a:rPr lang="en-US" dirty="0"/>
              <a:t>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4227992-721E-2E85-7A43-E2DF888B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74" y="2682138"/>
            <a:ext cx="7111001" cy="3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8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E540C-8E4A-497B-ACBB-16D17EC7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89" y="64872"/>
            <a:ext cx="10353761" cy="1326321"/>
          </a:xfrm>
        </p:spPr>
        <p:txBody>
          <a:bodyPr/>
          <a:lstStyle/>
          <a:p>
            <a:r>
              <a:rPr lang="en-US" altLang="zh-HK" dirty="0"/>
              <a:t>Industrial revolution</a:t>
            </a:r>
            <a:endParaRPr lang="zh-HK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C844C3A-986B-4E83-B999-B9A8FC956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141" y="1391193"/>
            <a:ext cx="8076278" cy="51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01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80BE8-24DD-4253-61B0-D0FFEF72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Data logging using Google sheet and apps script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7E8F02-3001-66C1-F741-A58CE4642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zh-HK" dirty="0"/>
              <a:t>Data collected by the IoT device can be logged into an online spreadsheet for further analysis</a:t>
            </a:r>
          </a:p>
          <a:p>
            <a:pPr lvl="1"/>
            <a:r>
              <a:rPr lang="en-HK" altLang="zh-HK" dirty="0"/>
              <a:t>Google sheets and app script script</a:t>
            </a:r>
            <a:endParaRPr lang="zh-HK" altLang="en-US" dirty="0"/>
          </a:p>
        </p:txBody>
      </p:sp>
      <p:pic>
        <p:nvPicPr>
          <p:cNvPr id="1026" name="Picture 2" descr="How to Download Google Sheets for PC Win10 &amp; Win11 | WPS Office Blog">
            <a:extLst>
              <a:ext uri="{FF2B5EF4-FFF2-40B4-BE49-F238E27FC236}">
                <a16:creationId xmlns:a16="http://schemas.microsoft.com/office/drawing/2014/main" id="{C1DD0B9A-91A4-765D-C969-970D8373C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737" y="3298443"/>
            <a:ext cx="22383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tomating Google Forms &amp; Sheets using Apps Script | by Varun Joshi |  codeburst">
            <a:extLst>
              <a:ext uri="{FF2B5EF4-FFF2-40B4-BE49-F238E27FC236}">
                <a16:creationId xmlns:a16="http://schemas.microsoft.com/office/drawing/2014/main" id="{DC78A29D-973D-6C02-028B-6C23BBF1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57" y="3636580"/>
            <a:ext cx="33432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3653CC2-0421-A6F7-499D-58EC1F5D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27" y="3781313"/>
            <a:ext cx="1112616" cy="108213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CD12074-CD1D-BF86-EB87-D148D4AA9E27}"/>
              </a:ext>
            </a:extLst>
          </p:cNvPr>
          <p:cNvCxnSpPr/>
          <p:nvPr/>
        </p:nvCxnSpPr>
        <p:spPr>
          <a:xfrm>
            <a:off x="3541986" y="432238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B7B2095-6DB1-FA3A-64EB-C3B96EB20BAD}"/>
              </a:ext>
            </a:extLst>
          </p:cNvPr>
          <p:cNvCxnSpPr/>
          <p:nvPr/>
        </p:nvCxnSpPr>
        <p:spPr>
          <a:xfrm>
            <a:off x="7938432" y="4225159"/>
            <a:ext cx="995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0642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3DBB9C-805D-9DA7-4E5D-FDA135C0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Prepare a Google Sheet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8C7147-26B7-B861-45CA-0A3C7F88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zh-HK" dirty="0"/>
              <a:t>Click blank spreadsheet in Google Sheet</a:t>
            </a:r>
          </a:p>
          <a:p>
            <a:r>
              <a:rPr lang="en-HK" altLang="zh-HK" dirty="0"/>
              <a:t>And input the necessary data shown on new page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513210-DB2E-C833-0412-4ACAB4AC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8792"/>
            <a:ext cx="12192000" cy="26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831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92AB0-3D43-F973-C56F-B737DE78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BDFB09-9AA4-2115-A2A6-849038FF6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4FE0C5-99CB-013C-1DF1-9ADADA89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FBCAEFA0-EC88-678B-9361-F4E2FB332223}"/>
              </a:ext>
            </a:extLst>
          </p:cNvPr>
          <p:cNvSpPr/>
          <p:nvPr/>
        </p:nvSpPr>
        <p:spPr>
          <a:xfrm>
            <a:off x="264319" y="852708"/>
            <a:ext cx="2279184" cy="350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694AE7B-2149-F2C9-3AAB-C602DD8ED653}"/>
              </a:ext>
            </a:extLst>
          </p:cNvPr>
          <p:cNvSpPr/>
          <p:nvPr/>
        </p:nvSpPr>
        <p:spPr>
          <a:xfrm>
            <a:off x="998318" y="6308780"/>
            <a:ext cx="2112743" cy="350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F6C2508-609D-03CC-9D73-85211BA40DE4}"/>
              </a:ext>
            </a:extLst>
          </p:cNvPr>
          <p:cNvSpPr/>
          <p:nvPr/>
        </p:nvSpPr>
        <p:spPr>
          <a:xfrm>
            <a:off x="-149444" y="2081048"/>
            <a:ext cx="4479706" cy="567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0043584-73DA-BEEA-0C5D-AB8E5AA7662A}"/>
              </a:ext>
            </a:extLst>
          </p:cNvPr>
          <p:cNvSpPr/>
          <p:nvPr/>
        </p:nvSpPr>
        <p:spPr>
          <a:xfrm>
            <a:off x="3016304" y="529956"/>
            <a:ext cx="2848468" cy="350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EB53B2-466B-7923-24BE-BB8CCC88027D}"/>
              </a:ext>
            </a:extLst>
          </p:cNvPr>
          <p:cNvSpPr txBox="1"/>
          <p:nvPr/>
        </p:nvSpPr>
        <p:spPr>
          <a:xfrm>
            <a:off x="2807822" y="1012168"/>
            <a:ext cx="194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K" dirty="0">
                <a:solidFill>
                  <a:srgbClr val="FF0000"/>
                </a:solidFill>
              </a:rPr>
              <a:t>Spreadsheet name</a:t>
            </a:r>
            <a:endParaRPr lang="zh-HK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D088F8-BD47-2EFF-370D-0673575CC3A2}"/>
              </a:ext>
            </a:extLst>
          </p:cNvPr>
          <p:cNvSpPr txBox="1"/>
          <p:nvPr/>
        </p:nvSpPr>
        <p:spPr>
          <a:xfrm>
            <a:off x="3111061" y="6279263"/>
            <a:ext cx="13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K" dirty="0">
                <a:solidFill>
                  <a:srgbClr val="FF0000"/>
                </a:solidFill>
              </a:rPr>
              <a:t>Sheet name</a:t>
            </a:r>
            <a:endParaRPr lang="zh-HK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6ED4243-4CE2-1623-8964-D923D8F6AE53}"/>
              </a:ext>
            </a:extLst>
          </p:cNvPr>
          <p:cNvSpPr txBox="1"/>
          <p:nvPr/>
        </p:nvSpPr>
        <p:spPr>
          <a:xfrm>
            <a:off x="4198196" y="23444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K" dirty="0">
                <a:solidFill>
                  <a:srgbClr val="FF0000"/>
                </a:solidFill>
              </a:rPr>
              <a:t>Column title</a:t>
            </a:r>
            <a:endParaRPr lang="zh-HK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27C967-DC4F-FED0-300A-72CD683D5F2A}"/>
              </a:ext>
            </a:extLst>
          </p:cNvPr>
          <p:cNvSpPr txBox="1"/>
          <p:nvPr/>
        </p:nvSpPr>
        <p:spPr>
          <a:xfrm>
            <a:off x="4762441" y="847177"/>
            <a:ext cx="19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K" dirty="0">
                <a:solidFill>
                  <a:srgbClr val="FF0000"/>
                </a:solidFill>
              </a:rPr>
              <a:t>Spreadsheet string</a:t>
            </a:r>
            <a:endParaRPr lang="zh-HK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909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162DD-7DC6-E59C-7A16-A804DA4A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Open the Apps Script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85B289-A902-F842-05B6-F70168842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zh-HK" dirty="0"/>
              <a:t>Press Apps Script in the Extensions menu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274745-6710-8BB7-12EB-214C8B04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81" y="2590832"/>
            <a:ext cx="8395119" cy="29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5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D17D2-BC9A-D826-506A-0C0B8F23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Modify the Apps Script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C63BDE-DB5B-E9BA-6823-5DBC97D6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407"/>
            <a:ext cx="10515600" cy="4747556"/>
          </a:xfrm>
        </p:spPr>
        <p:txBody>
          <a:bodyPr/>
          <a:lstStyle/>
          <a:p>
            <a:r>
              <a:rPr lang="en-HK" altLang="zh-HK" dirty="0"/>
              <a:t>Copy the program in the apps script template.txt into the apps script editor</a:t>
            </a:r>
          </a:p>
          <a:p>
            <a:r>
              <a:rPr lang="en-HK" altLang="zh-HK" dirty="0"/>
              <a:t>Change the </a:t>
            </a:r>
            <a:r>
              <a:rPr lang="en-HK" altLang="zh-HK" dirty="0" err="1"/>
              <a:t>sheet_id</a:t>
            </a:r>
            <a:r>
              <a:rPr lang="en-HK" altLang="zh-HK" dirty="0"/>
              <a:t> and </a:t>
            </a:r>
            <a:r>
              <a:rPr lang="en-HK" altLang="zh-HK" dirty="0" err="1"/>
              <a:t>sheet_name</a:t>
            </a:r>
            <a:r>
              <a:rPr lang="en-HK" altLang="zh-HK" dirty="0"/>
              <a:t> in lines 9 and 10 with your own Spreadsheet string and Sheet name 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C810F2-D571-A1AA-F15F-5D129E4E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28090"/>
            <a:ext cx="11019475" cy="340643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CD4C26A-DCB1-BF9B-BFC4-33729BA397BB}"/>
              </a:ext>
            </a:extLst>
          </p:cNvPr>
          <p:cNvSpPr/>
          <p:nvPr/>
        </p:nvSpPr>
        <p:spPr>
          <a:xfrm>
            <a:off x="3384332" y="5604406"/>
            <a:ext cx="3731172" cy="567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096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262AE-2CC7-6A9A-E9C2-C49DE936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Deploy the Apps Script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A0FA0F-7B8B-C160-F46C-C4D921C0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/>
          <a:lstStyle/>
          <a:p>
            <a:r>
              <a:rPr lang="en-HK" altLang="zh-HK" dirty="0"/>
              <a:t>Press the deploy button-&gt;new deployment</a:t>
            </a:r>
          </a:p>
          <a:p>
            <a:r>
              <a:rPr lang="en-HK" altLang="zh-HK" dirty="0"/>
              <a:t>Change Anyone to “who has access”, then press deploy</a:t>
            </a:r>
            <a:endParaRPr lang="zh-HK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0232B1-CAF8-9AFD-815C-FB8F5963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036" y="3687459"/>
            <a:ext cx="2629128" cy="21947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B020D70-5012-8A3B-EA28-C9196AA4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08" y="2582594"/>
            <a:ext cx="4828305" cy="3729306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0CEB0A36-5C6A-9DB1-875A-47504D5662A0}"/>
              </a:ext>
            </a:extLst>
          </p:cNvPr>
          <p:cNvSpPr/>
          <p:nvPr/>
        </p:nvSpPr>
        <p:spPr>
          <a:xfrm>
            <a:off x="6748341" y="4679496"/>
            <a:ext cx="3731172" cy="567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DD028F1-7525-DE7A-36B6-5DB9F2392477}"/>
              </a:ext>
            </a:extLst>
          </p:cNvPr>
          <p:cNvSpPr/>
          <p:nvPr/>
        </p:nvSpPr>
        <p:spPr>
          <a:xfrm>
            <a:off x="9702111" y="5925450"/>
            <a:ext cx="806629" cy="5030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386943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ABC00F-8ED9-3719-AFB1-9601559B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Copy the web app URL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89C78C-A2AF-E9FA-923D-7C5BEB7C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F68257-021D-5CA3-353C-27E566A8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921" y="1486004"/>
            <a:ext cx="5996157" cy="4690959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7A3C7865-69B0-11B2-94B5-04D2445125EB}"/>
              </a:ext>
            </a:extLst>
          </p:cNvPr>
          <p:cNvSpPr/>
          <p:nvPr/>
        </p:nvSpPr>
        <p:spPr>
          <a:xfrm>
            <a:off x="3097921" y="4314364"/>
            <a:ext cx="806629" cy="5030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76453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28F45-1DEA-A021-FBD9-1FF0E08B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Modify the program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1FDD10-701C-4A14-AAD4-37CD532E2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In the source code SHTC3_Test.ino, find line 7 and paste your web app URL string</a:t>
            </a:r>
          </a:p>
          <a:p>
            <a:r>
              <a:rPr lang="en-US" altLang="zh-HK" dirty="0"/>
              <a:t>Upload the program to the STEM board</a:t>
            </a:r>
            <a:endParaRPr lang="zh-HK" altLang="en-US" dirty="0"/>
          </a:p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308686-0250-F408-C19B-AE9B4C35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4197761"/>
            <a:ext cx="10905165" cy="161558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07B8BE8-5A0F-2977-A114-75276AAE270B}"/>
              </a:ext>
            </a:extLst>
          </p:cNvPr>
          <p:cNvSpPr/>
          <p:nvPr/>
        </p:nvSpPr>
        <p:spPr>
          <a:xfrm>
            <a:off x="2470630" y="5053449"/>
            <a:ext cx="8754417" cy="567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837524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B18713-1936-267D-1AD8-58A6D0EA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HK" dirty="0"/>
              <a:t>Logging results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C52162-9230-BA82-D8F6-31213557D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EFC638-98CA-A60D-0CED-590EFD666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1" y="1481958"/>
            <a:ext cx="9879724" cy="52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873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9BE7C-9C7B-4CB0-8F95-F97FE32C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Summary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4A614D-462A-4438-B697-031D82220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Smart Location IoT kit and IOT history are introduced</a:t>
            </a:r>
          </a:p>
          <a:p>
            <a:r>
              <a:rPr lang="en-US" altLang="zh-HK" dirty="0"/>
              <a:t>Wireless communication technology is introduced</a:t>
            </a:r>
          </a:p>
          <a:p>
            <a:r>
              <a:rPr lang="en-US" altLang="zh-HK" dirty="0"/>
              <a:t>Some electronic components are introduced</a:t>
            </a:r>
          </a:p>
          <a:p>
            <a:r>
              <a:rPr lang="en-US" altLang="zh-HK" dirty="0"/>
              <a:t>Data manipulation and analysis using STEM board</a:t>
            </a:r>
          </a:p>
        </p:txBody>
      </p:sp>
    </p:spTree>
    <p:extLst>
      <p:ext uri="{BB962C8B-B14F-4D97-AF65-F5344CB8AC3E}">
        <p14:creationId xmlns:p14="http://schemas.microsoft.com/office/powerpoint/2010/main" val="400679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3D388-5D33-40DF-A145-66F2770C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Smart City Development in Hong Kong</a:t>
            </a:r>
            <a:endParaRPr lang="zh-HK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62AAAE8-1ED5-4598-8855-3EB200EB4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Blueprint: </a:t>
            </a:r>
            <a:r>
              <a:rPr lang="en-US" altLang="zh-HK" dirty="0">
                <a:hlinkClick r:id="rId2"/>
              </a:rPr>
              <a:t>https://www.smartcity.gov.hk/</a:t>
            </a:r>
            <a:r>
              <a:rPr lang="en-US" altLang="zh-HK" dirty="0"/>
              <a:t> </a:t>
            </a:r>
          </a:p>
          <a:p>
            <a:r>
              <a:rPr lang="en-US" altLang="zh-HK" dirty="0"/>
              <a:t>Objectives: </a:t>
            </a:r>
          </a:p>
          <a:p>
            <a:pPr lvl="1"/>
            <a:r>
              <a:rPr lang="en-US" altLang="zh-HK" dirty="0"/>
              <a:t>make use of </a:t>
            </a:r>
            <a:r>
              <a:rPr lang="en-US" altLang="zh-HK" dirty="0">
                <a:solidFill>
                  <a:srgbClr val="FF0000"/>
                </a:solidFill>
              </a:rPr>
              <a:t>innovation and technology </a:t>
            </a:r>
            <a:r>
              <a:rPr lang="en-US" altLang="zh-HK" dirty="0"/>
              <a:t>to address urban challenges, enhance the effectiveness of city management and improve people’s quality of living as well as Hong Kong’s sustainability, efficiency and safety;</a:t>
            </a:r>
          </a:p>
          <a:p>
            <a:pPr lvl="1"/>
            <a:r>
              <a:rPr lang="en-US" altLang="zh-HK" dirty="0"/>
              <a:t>Enhance Hong Kong’s </a:t>
            </a:r>
            <a:r>
              <a:rPr lang="en-US" altLang="zh-HK" dirty="0">
                <a:solidFill>
                  <a:srgbClr val="FF0000"/>
                </a:solidFill>
              </a:rPr>
              <a:t>attractiveness</a:t>
            </a:r>
            <a:r>
              <a:rPr lang="en-US" altLang="zh-HK" dirty="0"/>
              <a:t> to global businesses and talents; and</a:t>
            </a:r>
          </a:p>
          <a:p>
            <a:pPr lvl="1"/>
            <a:r>
              <a:rPr lang="en-US" altLang="zh-HK" dirty="0"/>
              <a:t>Inspire continuous city </a:t>
            </a:r>
            <a:r>
              <a:rPr lang="en-US" altLang="zh-HK" dirty="0">
                <a:solidFill>
                  <a:srgbClr val="FF0000"/>
                </a:solidFill>
              </a:rPr>
              <a:t>innovation and sustainable economic development</a:t>
            </a:r>
          </a:p>
          <a:p>
            <a:r>
              <a:rPr lang="en-US" altLang="zh-HK" dirty="0"/>
              <a:t>Areas:</a:t>
            </a:r>
          </a:p>
          <a:p>
            <a:pPr lvl="1"/>
            <a:r>
              <a:rPr lang="en-US" altLang="zh-HK" dirty="0">
                <a:solidFill>
                  <a:srgbClr val="FF0000"/>
                </a:solidFill>
              </a:rPr>
              <a:t>Smart Mobility, Smart Living, Smart Environment</a:t>
            </a:r>
            <a:r>
              <a:rPr lang="en-US" altLang="zh-HK" dirty="0"/>
              <a:t>, Smart People, Smart Government and Smart Economy</a:t>
            </a:r>
          </a:p>
        </p:txBody>
      </p:sp>
    </p:spTree>
    <p:extLst>
      <p:ext uri="{BB962C8B-B14F-4D97-AF65-F5344CB8AC3E}">
        <p14:creationId xmlns:p14="http://schemas.microsoft.com/office/powerpoint/2010/main" val="27686628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D7E6AE-D33E-438C-8DB6-B9554068A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dirty="0"/>
              <a:t>Thank you…</a:t>
            </a:r>
            <a:endParaRPr lang="zh-HK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349133C6-9CCE-424E-AC44-DA079F834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9702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135B-3B43-4871-A3B5-12C20A12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Online Media 3" title="Internet of Things (IoT) | What is IoT | How it Works | IoT Explained | Edureka">
            <a:hlinkClick r:id="" action="ppaction://media"/>
            <a:extLst>
              <a:ext uri="{FF2B5EF4-FFF2-40B4-BE49-F238E27FC236}">
                <a16:creationId xmlns:a16="http://schemas.microsoft.com/office/drawing/2014/main" id="{91E1B0FD-BF11-4043-9541-8B50F1E1BC0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54114" y="1354856"/>
            <a:ext cx="8083771" cy="456772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8F4FE3F-1A9A-86B0-72F7-1C7661A9CB3F}"/>
              </a:ext>
            </a:extLst>
          </p:cNvPr>
          <p:cNvSpPr txBox="1"/>
          <p:nvPr/>
        </p:nvSpPr>
        <p:spPr>
          <a:xfrm>
            <a:off x="4172607" y="5922579"/>
            <a:ext cx="320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K" dirty="0">
                <a:hlinkClick r:id="rId4"/>
              </a:rPr>
              <a:t>https://youtu.be/LlhmzVL5bm8</a:t>
            </a:r>
            <a:r>
              <a:rPr lang="en-HK" altLang="zh-HK" dirty="0"/>
              <a:t> 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569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B05C39-D95B-44F0-B3D9-18150F02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IOT model</a:t>
            </a:r>
            <a:endParaRPr lang="zh-HK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2DCA91C-B627-DFF7-BB49-FE01ED37E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026" name="Picture 2" descr="Data Computing Models in IoT">
            <a:extLst>
              <a:ext uri="{FF2B5EF4-FFF2-40B4-BE49-F238E27FC236}">
                <a16:creationId xmlns:a16="http://schemas.microsoft.com/office/drawing/2014/main" id="{7C61C260-96D8-070C-53F7-E29B36B0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112" y="1334424"/>
            <a:ext cx="6887166" cy="48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551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1978</Words>
  <Application>Microsoft Office PowerPoint</Application>
  <PresentationFormat>寬螢幕</PresentationFormat>
  <Paragraphs>256</Paragraphs>
  <Slides>70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Noto serif</vt:lpstr>
      <vt:lpstr>Office 佈景主題</vt:lpstr>
      <vt:lpstr>Seminar on AI &amp; Technology Innovation</vt:lpstr>
      <vt:lpstr>Topic</vt:lpstr>
      <vt:lpstr>Lecturer information</vt:lpstr>
      <vt:lpstr>Day 1: Wireless IoT Technologies and Applications </vt:lpstr>
      <vt:lpstr>What is Internet of Things (IOT)?</vt:lpstr>
      <vt:lpstr>Industrial revolution</vt:lpstr>
      <vt:lpstr>Smart City Development in Hong Kong</vt:lpstr>
      <vt:lpstr>Example</vt:lpstr>
      <vt:lpstr>IOT model</vt:lpstr>
      <vt:lpstr>Embedded system</vt:lpstr>
      <vt:lpstr>Electronic communication</vt:lpstr>
      <vt:lpstr>Wire and wireless communication</vt:lpstr>
      <vt:lpstr>Wireless IoT communication technologies</vt:lpstr>
      <vt:lpstr>Bluetooth and Bluetooth Low Energy (BLE)</vt:lpstr>
      <vt:lpstr>Wi-Fi</vt:lpstr>
      <vt:lpstr>Zigbee</vt:lpstr>
      <vt:lpstr>Z-wave</vt:lpstr>
      <vt:lpstr>Near Field Communication (NFC)</vt:lpstr>
      <vt:lpstr>Long-range communication technologies</vt:lpstr>
      <vt:lpstr>Long Range Wide Area Network</vt:lpstr>
      <vt:lpstr>Sigfox</vt:lpstr>
      <vt:lpstr>Narrowband-IoT</vt:lpstr>
      <vt:lpstr>Long-Term Evolution for Machines </vt:lpstr>
      <vt:lpstr>Wireless communication technology selection criteria</vt:lpstr>
      <vt:lpstr>IoT applications (Smart home)</vt:lpstr>
      <vt:lpstr>IoT applications (Industrial IoT)</vt:lpstr>
      <vt:lpstr>IoT applications (Smart Cities)</vt:lpstr>
      <vt:lpstr>IoT applications (Healthcare)</vt:lpstr>
      <vt:lpstr>IoT applications (Agriculture)</vt:lpstr>
      <vt:lpstr>IoT practice – Smart Location IoT kit</vt:lpstr>
      <vt:lpstr>STMicroelectronics processors</vt:lpstr>
      <vt:lpstr>Hardware package</vt:lpstr>
      <vt:lpstr>Hardware package</vt:lpstr>
      <vt:lpstr>How to assemble?</vt:lpstr>
      <vt:lpstr>Data Analysis</vt:lpstr>
      <vt:lpstr>Data analysis application</vt:lpstr>
      <vt:lpstr>Grove environmental sensors</vt:lpstr>
      <vt:lpstr>Grove motion sensors</vt:lpstr>
      <vt:lpstr>Grove wireless modules</vt:lpstr>
      <vt:lpstr>Grove user interface modules</vt:lpstr>
      <vt:lpstr>Grove physical sensors</vt:lpstr>
      <vt:lpstr>Arduino Integrated Development Environment</vt:lpstr>
      <vt:lpstr>Arduino IDE</vt:lpstr>
      <vt:lpstr>Arduino program structure</vt:lpstr>
      <vt:lpstr>Configuration for Arduino ide</vt:lpstr>
      <vt:lpstr>Configuration for Arduino ide</vt:lpstr>
      <vt:lpstr>Configuration for Arduino ide</vt:lpstr>
      <vt:lpstr>Configuration for Arduino ide</vt:lpstr>
      <vt:lpstr>Configuration for Arduino ide</vt:lpstr>
      <vt:lpstr>Resource management using Github</vt:lpstr>
      <vt:lpstr>Resource management using Github</vt:lpstr>
      <vt:lpstr>Compile and upload the program</vt:lpstr>
      <vt:lpstr>PowerPoint 簡報</vt:lpstr>
      <vt:lpstr>WiFi Connection</vt:lpstr>
      <vt:lpstr>Sensor connection and result display</vt:lpstr>
      <vt:lpstr>PowerPoint 簡報</vt:lpstr>
      <vt:lpstr>Test the data logging</vt:lpstr>
      <vt:lpstr>Test the data logging</vt:lpstr>
      <vt:lpstr>Show data in dash board</vt:lpstr>
      <vt:lpstr>Data logging using Google sheet and apps script</vt:lpstr>
      <vt:lpstr>Prepare a Google Sheet</vt:lpstr>
      <vt:lpstr>PowerPoint 簡報</vt:lpstr>
      <vt:lpstr>Open the Apps Script</vt:lpstr>
      <vt:lpstr>Modify the Apps Script</vt:lpstr>
      <vt:lpstr>Deploy the Apps Script</vt:lpstr>
      <vt:lpstr>Copy the web app URL</vt:lpstr>
      <vt:lpstr>Modify the program</vt:lpstr>
      <vt:lpstr>Logging results</vt:lpstr>
      <vt:lpstr>Summary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Moral hazard Analysis, control &amp; turning point</dc:title>
  <dc:creator>Dr.Liu</dc:creator>
  <cp:lastModifiedBy>James Chau [SEHS]</cp:lastModifiedBy>
  <cp:revision>117</cp:revision>
  <dcterms:created xsi:type="dcterms:W3CDTF">2021-02-05T08:06:00Z</dcterms:created>
  <dcterms:modified xsi:type="dcterms:W3CDTF">2024-07-28T11:24:28Z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